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f308d4250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162cde1c3b46c6"/>
  </p:sldMasterIdLst>
  <p:sldIdLst>
    <p:sldId xmlns:r="http://schemas.openxmlformats.org/officeDocument/2006/relationships" id="256" r:id="R59d482a0af874da4"/>
    <p:sldId xmlns:r="http://schemas.openxmlformats.org/officeDocument/2006/relationships" id="257" r:id="R7e18b48043a34222"/>
    <p:sldId xmlns:r="http://schemas.openxmlformats.org/officeDocument/2006/relationships" id="258" r:id="R80805bb54bbe44d8"/>
    <p:sldId xmlns:r="http://schemas.openxmlformats.org/officeDocument/2006/relationships" id="259" r:id="R9dd584033a4f4d21"/>
    <p:sldId xmlns:r="http://schemas.openxmlformats.org/officeDocument/2006/relationships" id="260" r:id="Ra610e078c7b94efe"/>
    <p:sldId xmlns:r="http://schemas.openxmlformats.org/officeDocument/2006/relationships" id="261" r:id="R2f371dc36fc34a01"/>
    <p:sldId xmlns:r="http://schemas.openxmlformats.org/officeDocument/2006/relationships" id="262" r:id="R6ce5793a2a00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62cde1c3b46c6" /><Relationship Type="http://schemas.openxmlformats.org/officeDocument/2006/relationships/slide" Target="/ppt/slides/slide1.xml" Id="R59d482a0af874da4" /><Relationship Type="http://schemas.openxmlformats.org/officeDocument/2006/relationships/slide" Target="/ppt/slides/slide2.xml" Id="R7e18b48043a34222" /><Relationship Type="http://schemas.openxmlformats.org/officeDocument/2006/relationships/slide" Target="/ppt/slides/slide3.xml" Id="R80805bb54bbe44d8" /><Relationship Type="http://schemas.openxmlformats.org/officeDocument/2006/relationships/slide" Target="/ppt/slides/slide4.xml" Id="R9dd584033a4f4d21" /><Relationship Type="http://schemas.openxmlformats.org/officeDocument/2006/relationships/slide" Target="/ppt/slides/slide5.xml" Id="Ra610e078c7b94efe" /><Relationship Type="http://schemas.openxmlformats.org/officeDocument/2006/relationships/slide" Target="/ppt/slides/slide6.xml" Id="R2f371dc36fc34a01" /><Relationship Type="http://schemas.openxmlformats.org/officeDocument/2006/relationships/slide" Target="/ppt/slides/slide7.xml" Id="R6ce5793a2a00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fd18b446b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4a7996e8b4cf0" /><Relationship Type="http://schemas.openxmlformats.org/officeDocument/2006/relationships/theme" Target="/ppt/slideMasters/theme/theme1.xml" Id="Rcd70d890bf10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24a7996e8b4c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fb7ebbb1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a2acd637646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3f95c556349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8a423bbed4d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8c7b103bf4d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a64270baa48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8f2744232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STATOM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280 151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−400 497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25 349 689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26 163 083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HÅKON ALEKSANDERSEN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Radåsveien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8803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STATOM AS</a:t>
            </a:r>
          </a:p>
        </p:txBody>
      </p:sp>
    </p:spTree>
  </p:cSld>
  <p:clrMapOvr>
    <a:masterClrMapping xmlns:a="http://schemas.openxmlformats.org/drawingml/2006/main"/>
  </p:clrMapOvr>
</p:sld>
</file>