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1d3d353f0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df20879e7e49ad"/>
  </p:sldMasterIdLst>
  <p:sldIdLst>
    <p:sldId xmlns:r="http://schemas.openxmlformats.org/officeDocument/2006/relationships" id="256" r:id="Rf26832086ed64b00"/>
    <p:sldId xmlns:r="http://schemas.openxmlformats.org/officeDocument/2006/relationships" id="257" r:id="R3b8d72a6a0d4467b"/>
    <p:sldId xmlns:r="http://schemas.openxmlformats.org/officeDocument/2006/relationships" id="258" r:id="R0cb699345070462c"/>
    <p:sldId xmlns:r="http://schemas.openxmlformats.org/officeDocument/2006/relationships" id="259" r:id="R6b57d1f1f84e424b"/>
    <p:sldId xmlns:r="http://schemas.openxmlformats.org/officeDocument/2006/relationships" id="260" r:id="R19b9a9476226439c"/>
    <p:sldId xmlns:r="http://schemas.openxmlformats.org/officeDocument/2006/relationships" id="261" r:id="R81fec08888624b77"/>
    <p:sldId xmlns:r="http://schemas.openxmlformats.org/officeDocument/2006/relationships" id="262" r:id="R87921f2d3f9049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f20879e7e49ad" /><Relationship Type="http://schemas.openxmlformats.org/officeDocument/2006/relationships/slide" Target="/ppt/slides/slide1.xml" Id="Rf26832086ed64b00" /><Relationship Type="http://schemas.openxmlformats.org/officeDocument/2006/relationships/slide" Target="/ppt/slides/slide2.xml" Id="R3b8d72a6a0d4467b" /><Relationship Type="http://schemas.openxmlformats.org/officeDocument/2006/relationships/slide" Target="/ppt/slides/slide3.xml" Id="R0cb699345070462c" /><Relationship Type="http://schemas.openxmlformats.org/officeDocument/2006/relationships/slide" Target="/ppt/slides/slide4.xml" Id="R6b57d1f1f84e424b" /><Relationship Type="http://schemas.openxmlformats.org/officeDocument/2006/relationships/slide" Target="/ppt/slides/slide5.xml" Id="R19b9a9476226439c" /><Relationship Type="http://schemas.openxmlformats.org/officeDocument/2006/relationships/slide" Target="/ppt/slides/slide6.xml" Id="R81fec08888624b77" /><Relationship Type="http://schemas.openxmlformats.org/officeDocument/2006/relationships/slide" Target="/ppt/slides/slide7.xml" Id="R87921f2d3f9049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6da6379c54d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af4cbb59424a" /><Relationship Type="http://schemas.openxmlformats.org/officeDocument/2006/relationships/theme" Target="/ppt/slideMasters/theme/theme1.xml" Id="R67371cac1029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b2af4cbb5942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a9ce54ce643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96954fa44a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5b519bcef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02a8f8955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c8b31659f4d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0b93f764c41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46179dcac4a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DIREKSJON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124 284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6 651 800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50 527 099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54 745 713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NISTAD JØRS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Leirvikveien 32B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DIREKSJON AS</a:t>
            </a:r>
          </a:p>
        </p:txBody>
      </p:sp>
    </p:spTree>
  </p:cSld>
  <p:clrMapOvr>
    <a:masterClrMapping xmlns:a="http://schemas.openxmlformats.org/drawingml/2006/main"/>
  </p:clrMapOvr>
</p:sld>
</file>