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136b6127e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75e60b06b4958"/>
  </p:sldMasterIdLst>
  <p:sldIdLst>
    <p:sldId xmlns:r="http://schemas.openxmlformats.org/officeDocument/2006/relationships" id="256" r:id="Rf266109eaa124840"/>
    <p:sldId xmlns:r="http://schemas.openxmlformats.org/officeDocument/2006/relationships" id="257" r:id="Rfbd5ac2b17704d73"/>
    <p:sldId xmlns:r="http://schemas.openxmlformats.org/officeDocument/2006/relationships" id="258" r:id="Rca1898807d374e8b"/>
    <p:sldId xmlns:r="http://schemas.openxmlformats.org/officeDocument/2006/relationships" id="259" r:id="Re2d6e5eb199c4cd7"/>
    <p:sldId xmlns:r="http://schemas.openxmlformats.org/officeDocument/2006/relationships" id="260" r:id="R3d81fa46c48e44ab"/>
    <p:sldId xmlns:r="http://schemas.openxmlformats.org/officeDocument/2006/relationships" id="261" r:id="Rc27fd3aca065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75e60b06b4958" /><Relationship Type="http://schemas.openxmlformats.org/officeDocument/2006/relationships/slide" Target="/ppt/slides/slide1.xml" Id="Rf266109eaa124840" /><Relationship Type="http://schemas.openxmlformats.org/officeDocument/2006/relationships/slide" Target="/ppt/slides/slide2.xml" Id="Rfbd5ac2b17704d73" /><Relationship Type="http://schemas.openxmlformats.org/officeDocument/2006/relationships/slide" Target="/ppt/slides/slide3.xml" Id="Rca1898807d374e8b" /><Relationship Type="http://schemas.openxmlformats.org/officeDocument/2006/relationships/slide" Target="/ppt/slides/slide4.xml" Id="Re2d6e5eb199c4cd7" /><Relationship Type="http://schemas.openxmlformats.org/officeDocument/2006/relationships/slide" Target="/ppt/slides/slide5.xml" Id="R3d81fa46c48e44ab" /><Relationship Type="http://schemas.openxmlformats.org/officeDocument/2006/relationships/slide" Target="/ppt/slides/slide6.xml" Id="Rc27fd3aca065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8d6291642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26a06774b41fd" /><Relationship Type="http://schemas.openxmlformats.org/officeDocument/2006/relationships/theme" Target="/ppt/slideMasters/theme/theme1.xml" Id="R16b57e9a6618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026a06774b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a32a096b2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51912c004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52ca35e39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dd9baa71e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f10cf8c3d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1fa3f54e8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BØRRE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JENSEN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44A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JENSEN HOLDING AS</a:t>
            </a:r>
          </a:p>
        </p:txBody>
      </p:sp>
    </p:spTree>
  </p:cSld>
  <p:clrMapOvr>
    <a:masterClrMapping xmlns:a="http://schemas.openxmlformats.org/drawingml/2006/main"/>
  </p:clrMapOvr>
</p:sld>
</file>