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819da83bdc48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0f8d81841d46c1"/>
  </p:sldMasterIdLst>
  <p:sldIdLst>
    <p:sldId xmlns:r="http://schemas.openxmlformats.org/officeDocument/2006/relationships" id="256" r:id="R0cf68b3f5160467d"/>
    <p:sldId xmlns:r="http://schemas.openxmlformats.org/officeDocument/2006/relationships" id="257" r:id="R381399dfc6474493"/>
    <p:sldId xmlns:r="http://schemas.openxmlformats.org/officeDocument/2006/relationships" id="258" r:id="R92769704316d4002"/>
    <p:sldId xmlns:r="http://schemas.openxmlformats.org/officeDocument/2006/relationships" id="259" r:id="R5b144e353b3842f8"/>
    <p:sldId xmlns:r="http://schemas.openxmlformats.org/officeDocument/2006/relationships" id="260" r:id="R4489d43a8afb4396"/>
    <p:sldId xmlns:r="http://schemas.openxmlformats.org/officeDocument/2006/relationships" id="261" r:id="Rd69d70d91bcf44e2"/>
    <p:sldId xmlns:r="http://schemas.openxmlformats.org/officeDocument/2006/relationships" id="262" r:id="Re7a3668568a343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0f8d81841d46c1" /><Relationship Type="http://schemas.openxmlformats.org/officeDocument/2006/relationships/slide" Target="/ppt/slides/slide1.xml" Id="R0cf68b3f5160467d" /><Relationship Type="http://schemas.openxmlformats.org/officeDocument/2006/relationships/slide" Target="/ppt/slides/slide2.xml" Id="R381399dfc6474493" /><Relationship Type="http://schemas.openxmlformats.org/officeDocument/2006/relationships/slide" Target="/ppt/slides/slide3.xml" Id="R92769704316d4002" /><Relationship Type="http://schemas.openxmlformats.org/officeDocument/2006/relationships/slide" Target="/ppt/slides/slide4.xml" Id="R5b144e353b3842f8" /><Relationship Type="http://schemas.openxmlformats.org/officeDocument/2006/relationships/slide" Target="/ppt/slides/slide5.xml" Id="R4489d43a8afb4396" /><Relationship Type="http://schemas.openxmlformats.org/officeDocument/2006/relationships/slide" Target="/ppt/slides/slide6.xml" Id="Rd69d70d91bcf44e2" /><Relationship Type="http://schemas.openxmlformats.org/officeDocument/2006/relationships/slide" Target="/ppt/slides/slide7.xml" Id="Re7a3668568a343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cddfe18964e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abd58357b495f" /><Relationship Type="http://schemas.openxmlformats.org/officeDocument/2006/relationships/theme" Target="/ppt/slideMasters/theme/theme1.xml" Id="Rd9842caca6b84d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dabd58357b49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6015a8c6041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91e83036148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c355baca540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c2a4ca00b4d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9ed140c7240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ac09136e54b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5b898200647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VOLLAN E.H.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VOLLAN E.H.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VOLLAN E.H.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VOLLAN E.H.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VOLLAN E.H.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VOLLAN E.H.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879 177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329 110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543 640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17 055 405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17 518 261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VOLLAN E.H.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ARNE JOHANNESSEN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HEDVIG JENNY JOHANNESSEN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VOLLAN E.H.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vei 108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989 160 060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VOLLAN E.H. AS</a:t>
            </a:r>
          </a:p>
        </p:txBody>
      </p:sp>
    </p:spTree>
  </p:cSld>
  <p:clrMapOvr>
    <a:masterClrMapping xmlns:a="http://schemas.openxmlformats.org/drawingml/2006/main"/>
  </p:clrMapOvr>
</p:sld>
</file>