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a304c6c2f940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6648f1d5ab43e8"/>
  </p:sldMasterIdLst>
  <p:sldIdLst>
    <p:sldId xmlns:r="http://schemas.openxmlformats.org/officeDocument/2006/relationships" id="256" r:id="R37fb086bad074912"/>
    <p:sldId xmlns:r="http://schemas.openxmlformats.org/officeDocument/2006/relationships" id="257" r:id="R0d1afe0378154b10"/>
    <p:sldId xmlns:r="http://schemas.openxmlformats.org/officeDocument/2006/relationships" id="258" r:id="R37869c5cf48546dd"/>
    <p:sldId xmlns:r="http://schemas.openxmlformats.org/officeDocument/2006/relationships" id="259" r:id="R97ecc87ac3404e27"/>
    <p:sldId xmlns:r="http://schemas.openxmlformats.org/officeDocument/2006/relationships" id="260" r:id="Rdbd65a4dfc364c15"/>
    <p:sldId xmlns:r="http://schemas.openxmlformats.org/officeDocument/2006/relationships" id="261" r:id="R618da407a6004352"/>
    <p:sldId xmlns:r="http://schemas.openxmlformats.org/officeDocument/2006/relationships" id="262" r:id="R3113e515d7f940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648f1d5ab43e8" /><Relationship Type="http://schemas.openxmlformats.org/officeDocument/2006/relationships/slide" Target="/ppt/slides/slide1.xml" Id="R37fb086bad074912" /><Relationship Type="http://schemas.openxmlformats.org/officeDocument/2006/relationships/slide" Target="/ppt/slides/slide2.xml" Id="R0d1afe0378154b10" /><Relationship Type="http://schemas.openxmlformats.org/officeDocument/2006/relationships/slide" Target="/ppt/slides/slide3.xml" Id="R37869c5cf48546dd" /><Relationship Type="http://schemas.openxmlformats.org/officeDocument/2006/relationships/slide" Target="/ppt/slides/slide4.xml" Id="R97ecc87ac3404e27" /><Relationship Type="http://schemas.openxmlformats.org/officeDocument/2006/relationships/slide" Target="/ppt/slides/slide5.xml" Id="Rdbd65a4dfc364c15" /><Relationship Type="http://schemas.openxmlformats.org/officeDocument/2006/relationships/slide" Target="/ppt/slides/slide6.xml" Id="R618da407a6004352" /><Relationship Type="http://schemas.openxmlformats.org/officeDocument/2006/relationships/slide" Target="/ppt/slides/slide7.xml" Id="R3113e515d7f940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3839e3b30b46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6e2a73fbd4516" /><Relationship Type="http://schemas.openxmlformats.org/officeDocument/2006/relationships/theme" Target="/ppt/slideMasters/theme/theme1.xml" Id="Re1f72fcb9cb24f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26e2a73fbd45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546e82f3649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e5add64d34e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6604cb15941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310bf8ec643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f0bdc250349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9f8286d454a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0c9b7e3e94b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−223 770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7 015 993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7 058 965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SKORPEN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989 159 755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 INVEST AS</a:t>
            </a:r>
          </a:p>
        </p:txBody>
      </p:sp>
    </p:spTree>
  </p:cSld>
  <p:clrMapOvr>
    <a:masterClrMapping xmlns:a="http://schemas.openxmlformats.org/drawingml/2006/main"/>
  </p:clrMapOvr>
</p:sld>
</file>