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9f765923c46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e03dcb5fd4764"/>
  </p:sldMasterIdLst>
  <p:sldIdLst>
    <p:sldId xmlns:r="http://schemas.openxmlformats.org/officeDocument/2006/relationships" id="256" r:id="R940636d8c1f44866"/>
    <p:sldId xmlns:r="http://schemas.openxmlformats.org/officeDocument/2006/relationships" id="257" r:id="Re37a7299c16d435a"/>
    <p:sldId xmlns:r="http://schemas.openxmlformats.org/officeDocument/2006/relationships" id="258" r:id="Rdd09b1c8fb3646e9"/>
    <p:sldId xmlns:r="http://schemas.openxmlformats.org/officeDocument/2006/relationships" id="259" r:id="R6b6a394fd2374d48"/>
    <p:sldId xmlns:r="http://schemas.openxmlformats.org/officeDocument/2006/relationships" id="260" r:id="R7d7f34ca263b4783"/>
    <p:sldId xmlns:r="http://schemas.openxmlformats.org/officeDocument/2006/relationships" id="261" r:id="R2c9fc1e3d2164e2f"/>
    <p:sldId xmlns:r="http://schemas.openxmlformats.org/officeDocument/2006/relationships" id="262" r:id="R66e9a11d176444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e03dcb5fd4764" /><Relationship Type="http://schemas.openxmlformats.org/officeDocument/2006/relationships/slide" Target="/ppt/slides/slide1.xml" Id="R940636d8c1f44866" /><Relationship Type="http://schemas.openxmlformats.org/officeDocument/2006/relationships/slide" Target="/ppt/slides/slide2.xml" Id="Re37a7299c16d435a" /><Relationship Type="http://schemas.openxmlformats.org/officeDocument/2006/relationships/slide" Target="/ppt/slides/slide3.xml" Id="Rdd09b1c8fb3646e9" /><Relationship Type="http://schemas.openxmlformats.org/officeDocument/2006/relationships/slide" Target="/ppt/slides/slide4.xml" Id="R6b6a394fd2374d48" /><Relationship Type="http://schemas.openxmlformats.org/officeDocument/2006/relationships/slide" Target="/ppt/slides/slide5.xml" Id="R7d7f34ca263b4783" /><Relationship Type="http://schemas.openxmlformats.org/officeDocument/2006/relationships/slide" Target="/ppt/slides/slide6.xml" Id="R2c9fc1e3d2164e2f" /><Relationship Type="http://schemas.openxmlformats.org/officeDocument/2006/relationships/slide" Target="/ppt/slides/slide7.xml" Id="R66e9a11d176444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afe68578246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929e1378749ee" /><Relationship Type="http://schemas.openxmlformats.org/officeDocument/2006/relationships/theme" Target="/ppt/slideMasters/theme/theme1.xml" Id="Rdd1ca08576b04b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929e1378749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69e3be44646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b0d8c08fd4a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e280087d445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b368b42e94a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48552f65e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32733b29745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cff0de98845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HOLDING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1 190 092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1 937 173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JOHN CATO  –  44,2 %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KNUT ARNE  –  44,2 %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ANN KRISTIN  –  11,6 %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07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HOLDING AS</a:t>
            </a:r>
          </a:p>
        </p:txBody>
      </p:sp>
    </p:spTree>
  </p:cSld>
  <p:clrMapOvr>
    <a:masterClrMapping xmlns:a="http://schemas.openxmlformats.org/drawingml/2006/main"/>
  </p:clrMapOvr>
</p:sld>
</file>