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b91d38154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6993042784354"/>
  </p:sldMasterIdLst>
  <p:sldIdLst>
    <p:sldId xmlns:r="http://schemas.openxmlformats.org/officeDocument/2006/relationships" id="256" r:id="R4172e99f19ef49f9"/>
    <p:sldId xmlns:r="http://schemas.openxmlformats.org/officeDocument/2006/relationships" id="257" r:id="R14d6ce418a04494b"/>
    <p:sldId xmlns:r="http://schemas.openxmlformats.org/officeDocument/2006/relationships" id="258" r:id="R64527d883bec46eb"/>
    <p:sldId xmlns:r="http://schemas.openxmlformats.org/officeDocument/2006/relationships" id="259" r:id="R297efa79703d4ce4"/>
    <p:sldId xmlns:r="http://schemas.openxmlformats.org/officeDocument/2006/relationships" id="260" r:id="Ra510eed5afda4233"/>
    <p:sldId xmlns:r="http://schemas.openxmlformats.org/officeDocument/2006/relationships" id="261" r:id="R91c83f2de8244056"/>
    <p:sldId xmlns:r="http://schemas.openxmlformats.org/officeDocument/2006/relationships" id="262" r:id="R17bcb6d98c0f4e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6993042784354" /><Relationship Type="http://schemas.openxmlformats.org/officeDocument/2006/relationships/slide" Target="/ppt/slides/slide1.xml" Id="R4172e99f19ef49f9" /><Relationship Type="http://schemas.openxmlformats.org/officeDocument/2006/relationships/slide" Target="/ppt/slides/slide2.xml" Id="R14d6ce418a04494b" /><Relationship Type="http://schemas.openxmlformats.org/officeDocument/2006/relationships/slide" Target="/ppt/slides/slide3.xml" Id="R64527d883bec46eb" /><Relationship Type="http://schemas.openxmlformats.org/officeDocument/2006/relationships/slide" Target="/ppt/slides/slide4.xml" Id="R297efa79703d4ce4" /><Relationship Type="http://schemas.openxmlformats.org/officeDocument/2006/relationships/slide" Target="/ppt/slides/slide5.xml" Id="Ra510eed5afda4233" /><Relationship Type="http://schemas.openxmlformats.org/officeDocument/2006/relationships/slide" Target="/ppt/slides/slide6.xml" Id="R91c83f2de8244056" /><Relationship Type="http://schemas.openxmlformats.org/officeDocument/2006/relationships/slide" Target="/ppt/slides/slide7.xml" Id="R17bcb6d98c0f4e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328d461be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2ddc21ca64f62" /><Relationship Type="http://schemas.openxmlformats.org/officeDocument/2006/relationships/theme" Target="/ppt/slideMasters/theme/theme1.xml" Id="Rf1bc028d9ea9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2ddc21ca6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d82d5f9a1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f94e8a6d7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36a588c4d4d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f6ece280d44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0c51afcc249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4bfd05b9c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47643626a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SKJALG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Alstadtoppen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