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592d16f5db4f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25a1d92d8540c2"/>
  </p:sldMasterIdLst>
  <p:sldIdLst>
    <p:sldId xmlns:r="http://schemas.openxmlformats.org/officeDocument/2006/relationships" id="256" r:id="Rb19d9b89af6a408d"/>
    <p:sldId xmlns:r="http://schemas.openxmlformats.org/officeDocument/2006/relationships" id="257" r:id="R98c1b35a909e4475"/>
    <p:sldId xmlns:r="http://schemas.openxmlformats.org/officeDocument/2006/relationships" id="258" r:id="R5b8c397e15624f4e"/>
    <p:sldId xmlns:r="http://schemas.openxmlformats.org/officeDocument/2006/relationships" id="259" r:id="R87bb12d6834c4bb1"/>
    <p:sldId xmlns:r="http://schemas.openxmlformats.org/officeDocument/2006/relationships" id="260" r:id="R531fa629b5b74aca"/>
    <p:sldId xmlns:r="http://schemas.openxmlformats.org/officeDocument/2006/relationships" id="261" r:id="R91482cab4b3340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5a1d92d8540c2" /><Relationship Type="http://schemas.openxmlformats.org/officeDocument/2006/relationships/slide" Target="/ppt/slides/slide1.xml" Id="Rb19d9b89af6a408d" /><Relationship Type="http://schemas.openxmlformats.org/officeDocument/2006/relationships/slide" Target="/ppt/slides/slide2.xml" Id="R98c1b35a909e4475" /><Relationship Type="http://schemas.openxmlformats.org/officeDocument/2006/relationships/slide" Target="/ppt/slides/slide3.xml" Id="R5b8c397e15624f4e" /><Relationship Type="http://schemas.openxmlformats.org/officeDocument/2006/relationships/slide" Target="/ppt/slides/slide4.xml" Id="R87bb12d6834c4bb1" /><Relationship Type="http://schemas.openxmlformats.org/officeDocument/2006/relationships/slide" Target="/ppt/slides/slide5.xml" Id="R531fa629b5b74aca" /><Relationship Type="http://schemas.openxmlformats.org/officeDocument/2006/relationships/slide" Target="/ppt/slides/slide6.xml" Id="R91482cab4b3340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14dbf21da44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6d71550904a74" /><Relationship Type="http://schemas.openxmlformats.org/officeDocument/2006/relationships/theme" Target="/ppt/slideMasters/theme/theme1.xml" Id="R6ff82484cf8c41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e6d71550904a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ccc47dd8441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d1b6283a143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a2a3ce7384e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0d0f48ac14f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ec66f9e5b47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d28715b8747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Alstadtoppen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8072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