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0d241619a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af041d9d74e6a"/>
  </p:sldMasterIdLst>
  <p:sldIdLst>
    <p:sldId xmlns:r="http://schemas.openxmlformats.org/officeDocument/2006/relationships" id="256" r:id="Re2bbc5fa667341eb"/>
    <p:sldId xmlns:r="http://schemas.openxmlformats.org/officeDocument/2006/relationships" id="257" r:id="Rd0261c7e5ae44493"/>
    <p:sldId xmlns:r="http://schemas.openxmlformats.org/officeDocument/2006/relationships" id="258" r:id="Raf26b5d3371a4011"/>
    <p:sldId xmlns:r="http://schemas.openxmlformats.org/officeDocument/2006/relationships" id="259" r:id="Re5c13f55c7074e3f"/>
    <p:sldId xmlns:r="http://schemas.openxmlformats.org/officeDocument/2006/relationships" id="260" r:id="Rf4c1f9e0e04b480d"/>
    <p:sldId xmlns:r="http://schemas.openxmlformats.org/officeDocument/2006/relationships" id="261" r:id="Rcf55ee7881bb4866"/>
    <p:sldId xmlns:r="http://schemas.openxmlformats.org/officeDocument/2006/relationships" id="262" r:id="R9c667c4a7c26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af041d9d74e6a" /><Relationship Type="http://schemas.openxmlformats.org/officeDocument/2006/relationships/slide" Target="/ppt/slides/slide1.xml" Id="Re2bbc5fa667341eb" /><Relationship Type="http://schemas.openxmlformats.org/officeDocument/2006/relationships/slide" Target="/ppt/slides/slide2.xml" Id="Rd0261c7e5ae44493" /><Relationship Type="http://schemas.openxmlformats.org/officeDocument/2006/relationships/slide" Target="/ppt/slides/slide3.xml" Id="Raf26b5d3371a4011" /><Relationship Type="http://schemas.openxmlformats.org/officeDocument/2006/relationships/slide" Target="/ppt/slides/slide4.xml" Id="Re5c13f55c7074e3f" /><Relationship Type="http://schemas.openxmlformats.org/officeDocument/2006/relationships/slide" Target="/ppt/slides/slide5.xml" Id="Rf4c1f9e0e04b480d" /><Relationship Type="http://schemas.openxmlformats.org/officeDocument/2006/relationships/slide" Target="/ppt/slides/slide6.xml" Id="Rcf55ee7881bb4866" /><Relationship Type="http://schemas.openxmlformats.org/officeDocument/2006/relationships/slide" Target="/ppt/slides/slide7.xml" Id="R9c667c4a7c26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258a52be7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87190f8b4883" /><Relationship Type="http://schemas.openxmlformats.org/officeDocument/2006/relationships/theme" Target="/ppt/slideMasters/theme/theme1.xml" Id="R988c560fe0be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587190f8b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be655288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3b2c28c4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d6bc6d32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13d17b66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5da34c58c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694aea8d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b56015f7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POCOS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POCOS INVESTOR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−36 376 054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18 380 366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POCOS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POCOS INVESTOR AS</a:t>
            </a:r>
          </a:p>
        </p:txBody>
      </p:sp>
    </p:spTree>
  </p:cSld>
  <p:clrMapOvr>
    <a:masterClrMapping xmlns:a="http://schemas.openxmlformats.org/drawingml/2006/main"/>
  </p:clrMapOvr>
</p:sld>
</file>