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dfb82e12084c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d63b1539143a3"/>
  </p:sldMasterIdLst>
  <p:sldIdLst>
    <p:sldId xmlns:r="http://schemas.openxmlformats.org/officeDocument/2006/relationships" id="256" r:id="Rbbdb217710b44ea0"/>
    <p:sldId xmlns:r="http://schemas.openxmlformats.org/officeDocument/2006/relationships" id="257" r:id="R9132a29085f741c8"/>
    <p:sldId xmlns:r="http://schemas.openxmlformats.org/officeDocument/2006/relationships" id="258" r:id="R405f29d5d96346e3"/>
    <p:sldId xmlns:r="http://schemas.openxmlformats.org/officeDocument/2006/relationships" id="259" r:id="Ra88caa67cc064668"/>
    <p:sldId xmlns:r="http://schemas.openxmlformats.org/officeDocument/2006/relationships" id="260" r:id="R2109d5de671b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d63b1539143a3" /><Relationship Type="http://schemas.openxmlformats.org/officeDocument/2006/relationships/slide" Target="/ppt/slides/slide1.xml" Id="Rbbdb217710b44ea0" /><Relationship Type="http://schemas.openxmlformats.org/officeDocument/2006/relationships/slide" Target="/ppt/slides/slide2.xml" Id="R9132a29085f741c8" /><Relationship Type="http://schemas.openxmlformats.org/officeDocument/2006/relationships/slide" Target="/ppt/slides/slide3.xml" Id="R405f29d5d96346e3" /><Relationship Type="http://schemas.openxmlformats.org/officeDocument/2006/relationships/slide" Target="/ppt/slides/slide4.xml" Id="Ra88caa67cc064668" /><Relationship Type="http://schemas.openxmlformats.org/officeDocument/2006/relationships/slide" Target="/ppt/slides/slide5.xml" Id="R2109d5de671b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5b8924c6c41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4f30df6ec4707" /><Relationship Type="http://schemas.openxmlformats.org/officeDocument/2006/relationships/theme" Target="/ppt/slideMasters/theme/theme1.xml" Id="R496a7521d545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74f30df6ec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20d70d47b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171282a23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e3515f3d74f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187aaad57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e1d835d442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MYREBØE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MYREBØE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MYREBØE HOLDING AS</a:t>
            </a:r>
          </a:p>
        </p:txBody>
      </p:sp>
    </p:spTree>
  </p:cSld>
  <p:clrMapOvr>
    <a:masterClrMapping xmlns:a="http://schemas.openxmlformats.org/drawingml/2006/main"/>
  </p:clrMapOvr>
</p:sld>
</file>