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e4f10cfec1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a5fef6be9e4a4b"/>
  </p:sldMasterIdLst>
  <p:sldIdLst>
    <p:sldId xmlns:r="http://schemas.openxmlformats.org/officeDocument/2006/relationships" id="256" r:id="R8948f6c7d9264cb8"/>
    <p:sldId xmlns:r="http://schemas.openxmlformats.org/officeDocument/2006/relationships" id="257" r:id="Ra246ac3a8fbb47b0"/>
    <p:sldId xmlns:r="http://schemas.openxmlformats.org/officeDocument/2006/relationships" id="258" r:id="Redd8443f87af43f1"/>
    <p:sldId xmlns:r="http://schemas.openxmlformats.org/officeDocument/2006/relationships" id="259" r:id="R368dd1edebe440f4"/>
    <p:sldId xmlns:r="http://schemas.openxmlformats.org/officeDocument/2006/relationships" id="260" r:id="Rc7914265ae6b429a"/>
    <p:sldId xmlns:r="http://schemas.openxmlformats.org/officeDocument/2006/relationships" id="261" r:id="Ref32e786a1344b98"/>
    <p:sldId xmlns:r="http://schemas.openxmlformats.org/officeDocument/2006/relationships" id="262" r:id="Rcd553fc45500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5fef6be9e4a4b" /><Relationship Type="http://schemas.openxmlformats.org/officeDocument/2006/relationships/slide" Target="/ppt/slides/slide1.xml" Id="R8948f6c7d9264cb8" /><Relationship Type="http://schemas.openxmlformats.org/officeDocument/2006/relationships/slide" Target="/ppt/slides/slide2.xml" Id="Ra246ac3a8fbb47b0" /><Relationship Type="http://schemas.openxmlformats.org/officeDocument/2006/relationships/slide" Target="/ppt/slides/slide3.xml" Id="Redd8443f87af43f1" /><Relationship Type="http://schemas.openxmlformats.org/officeDocument/2006/relationships/slide" Target="/ppt/slides/slide4.xml" Id="R368dd1edebe440f4" /><Relationship Type="http://schemas.openxmlformats.org/officeDocument/2006/relationships/slide" Target="/ppt/slides/slide5.xml" Id="Rc7914265ae6b429a" /><Relationship Type="http://schemas.openxmlformats.org/officeDocument/2006/relationships/slide" Target="/ppt/slides/slide6.xml" Id="Ref32e786a1344b98" /><Relationship Type="http://schemas.openxmlformats.org/officeDocument/2006/relationships/slide" Target="/ppt/slides/slide7.xml" Id="Rcd553fc45500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8bedc59bc4b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de4a113af43cd" /><Relationship Type="http://schemas.openxmlformats.org/officeDocument/2006/relationships/theme" Target="/ppt/slideMasters/theme/theme1.xml" Id="R8df843713a9d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6de4a113af43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18406667b41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29f0b0fbd4d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de334f76e49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5c824331c43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37064a552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44456a54e41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6d4251607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−3 421 894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4 443 770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RØNNE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Rønne, Breidablikveien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