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7141b33f5a45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babba4d7f84e8a"/>
  </p:sldMasterIdLst>
  <p:sldIdLst>
    <p:sldId xmlns:r="http://schemas.openxmlformats.org/officeDocument/2006/relationships" id="256" r:id="Rd26b9a8cc4cc46ac"/>
    <p:sldId xmlns:r="http://schemas.openxmlformats.org/officeDocument/2006/relationships" id="257" r:id="Rb798c4d6f2ba4313"/>
    <p:sldId xmlns:r="http://schemas.openxmlformats.org/officeDocument/2006/relationships" id="258" r:id="Rf12369239cf045ea"/>
    <p:sldId xmlns:r="http://schemas.openxmlformats.org/officeDocument/2006/relationships" id="259" r:id="R2185ca7d906b4fc9"/>
    <p:sldId xmlns:r="http://schemas.openxmlformats.org/officeDocument/2006/relationships" id="260" r:id="R0d86f370b5294794"/>
    <p:sldId xmlns:r="http://schemas.openxmlformats.org/officeDocument/2006/relationships" id="261" r:id="Rab77faae0f4447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babba4d7f84e8a" /><Relationship Type="http://schemas.openxmlformats.org/officeDocument/2006/relationships/slide" Target="/ppt/slides/slide1.xml" Id="Rd26b9a8cc4cc46ac" /><Relationship Type="http://schemas.openxmlformats.org/officeDocument/2006/relationships/slide" Target="/ppt/slides/slide2.xml" Id="Rb798c4d6f2ba4313" /><Relationship Type="http://schemas.openxmlformats.org/officeDocument/2006/relationships/slide" Target="/ppt/slides/slide3.xml" Id="Rf12369239cf045ea" /><Relationship Type="http://schemas.openxmlformats.org/officeDocument/2006/relationships/slide" Target="/ppt/slides/slide4.xml" Id="R2185ca7d906b4fc9" /><Relationship Type="http://schemas.openxmlformats.org/officeDocument/2006/relationships/slide" Target="/ppt/slides/slide5.xml" Id="R0d86f370b5294794" /><Relationship Type="http://schemas.openxmlformats.org/officeDocument/2006/relationships/slide" Target="/ppt/slides/slide6.xml" Id="Rab77faae0f4447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8c1e198e9c43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396f0a2e645d2" /><Relationship Type="http://schemas.openxmlformats.org/officeDocument/2006/relationships/theme" Target="/ppt/slideMasters/theme/theme1.xml" Id="R67a1178d527045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8396f0a2e645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09d3d68bb49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717ac077e4d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08a20faa444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db0a4c8954f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19e0dfe5a45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47ef5b22041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VILLA GLADVOLL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 GLADVOLL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VILLA GLADVOLL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 GLADVOLL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 GLADVOLL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 GLADVOLL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BERDAL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 GLADVOLL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Mosseveien 265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989 158 864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 GLADVOLL AS</a:t>
            </a:r>
          </a:p>
        </p:txBody>
      </p:sp>
    </p:spTree>
  </p:cSld>
  <p:clrMapOvr>
    <a:masterClrMapping xmlns:a="http://schemas.openxmlformats.org/drawingml/2006/main"/>
  </p:clrMapOvr>
</p:sld>
</file>