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c040f0391240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2033aa22964de6"/>
  </p:sldMasterIdLst>
  <p:sldIdLst>
    <p:sldId xmlns:r="http://schemas.openxmlformats.org/officeDocument/2006/relationships" id="256" r:id="R36eebf1db1e042d9"/>
    <p:sldId xmlns:r="http://schemas.openxmlformats.org/officeDocument/2006/relationships" id="257" r:id="R53de833870f44120"/>
    <p:sldId xmlns:r="http://schemas.openxmlformats.org/officeDocument/2006/relationships" id="258" r:id="R3c30adfc79144160"/>
    <p:sldId xmlns:r="http://schemas.openxmlformats.org/officeDocument/2006/relationships" id="259" r:id="R6e0ac08eb4fb4a0a"/>
    <p:sldId xmlns:r="http://schemas.openxmlformats.org/officeDocument/2006/relationships" id="260" r:id="R842e2ff3ad84499d"/>
    <p:sldId xmlns:r="http://schemas.openxmlformats.org/officeDocument/2006/relationships" id="261" r:id="Rfafb29dc567146c3"/>
    <p:sldId xmlns:r="http://schemas.openxmlformats.org/officeDocument/2006/relationships" id="262" r:id="R8f8df397cf234a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2033aa22964de6" /><Relationship Type="http://schemas.openxmlformats.org/officeDocument/2006/relationships/slide" Target="/ppt/slides/slide1.xml" Id="R36eebf1db1e042d9" /><Relationship Type="http://schemas.openxmlformats.org/officeDocument/2006/relationships/slide" Target="/ppt/slides/slide2.xml" Id="R53de833870f44120" /><Relationship Type="http://schemas.openxmlformats.org/officeDocument/2006/relationships/slide" Target="/ppt/slides/slide3.xml" Id="R3c30adfc79144160" /><Relationship Type="http://schemas.openxmlformats.org/officeDocument/2006/relationships/slide" Target="/ppt/slides/slide4.xml" Id="R6e0ac08eb4fb4a0a" /><Relationship Type="http://schemas.openxmlformats.org/officeDocument/2006/relationships/slide" Target="/ppt/slides/slide5.xml" Id="R842e2ff3ad84499d" /><Relationship Type="http://schemas.openxmlformats.org/officeDocument/2006/relationships/slide" Target="/ppt/slides/slide6.xml" Id="Rfafb29dc567146c3" /><Relationship Type="http://schemas.openxmlformats.org/officeDocument/2006/relationships/slide" Target="/ppt/slides/slide7.xml" Id="R8f8df397cf234a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8e3bd6115c43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ba92f3c0d487e" /><Relationship Type="http://schemas.openxmlformats.org/officeDocument/2006/relationships/theme" Target="/ppt/slideMasters/theme/theme1.xml" Id="R54d5439d244148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aba92f3c0d48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60b09ffe04d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0a5a9ceb940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2ff75baa14a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0ec1396cb46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afa9217e643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57d491db149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22a7452d64b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W WILSON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W 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W WILSON EIENDOM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W 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W 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W 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−110 666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6 299 185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6 651 616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W 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WERNER WILSON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W WILSON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Guldmandsveien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4876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W WILSON EIENDOM AS</a:t>
            </a:r>
          </a:p>
        </p:txBody>
      </p:sp>
    </p:spTree>
  </p:cSld>
  <p:clrMapOvr>
    <a:masterClrMapping xmlns:a="http://schemas.openxmlformats.org/drawingml/2006/main"/>
  </p:clrMapOvr>
</p:sld>
</file>