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16d35dd01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0a02f6d4e4b3b"/>
  </p:sldMasterIdLst>
  <p:sldIdLst>
    <p:sldId xmlns:r="http://schemas.openxmlformats.org/officeDocument/2006/relationships" id="256" r:id="Rd49337f67a344342"/>
    <p:sldId xmlns:r="http://schemas.openxmlformats.org/officeDocument/2006/relationships" id="257" r:id="R2a7a57537a3142fb"/>
    <p:sldId xmlns:r="http://schemas.openxmlformats.org/officeDocument/2006/relationships" id="258" r:id="Ra7778dcb08ef40d6"/>
    <p:sldId xmlns:r="http://schemas.openxmlformats.org/officeDocument/2006/relationships" id="259" r:id="Rbeba748f24e1463d"/>
    <p:sldId xmlns:r="http://schemas.openxmlformats.org/officeDocument/2006/relationships" id="260" r:id="Rde7dbf924bf248d0"/>
    <p:sldId xmlns:r="http://schemas.openxmlformats.org/officeDocument/2006/relationships" id="261" r:id="Rdb3a9e1844bd478a"/>
    <p:sldId xmlns:r="http://schemas.openxmlformats.org/officeDocument/2006/relationships" id="262" r:id="R6318f0777ba6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0a02f6d4e4b3b" /><Relationship Type="http://schemas.openxmlformats.org/officeDocument/2006/relationships/slide" Target="/ppt/slides/slide1.xml" Id="Rd49337f67a344342" /><Relationship Type="http://schemas.openxmlformats.org/officeDocument/2006/relationships/slide" Target="/ppt/slides/slide2.xml" Id="R2a7a57537a3142fb" /><Relationship Type="http://schemas.openxmlformats.org/officeDocument/2006/relationships/slide" Target="/ppt/slides/slide3.xml" Id="Ra7778dcb08ef40d6" /><Relationship Type="http://schemas.openxmlformats.org/officeDocument/2006/relationships/slide" Target="/ppt/slides/slide4.xml" Id="Rbeba748f24e1463d" /><Relationship Type="http://schemas.openxmlformats.org/officeDocument/2006/relationships/slide" Target="/ppt/slides/slide5.xml" Id="Rde7dbf924bf248d0" /><Relationship Type="http://schemas.openxmlformats.org/officeDocument/2006/relationships/slide" Target="/ppt/slides/slide6.xml" Id="Rdb3a9e1844bd478a" /><Relationship Type="http://schemas.openxmlformats.org/officeDocument/2006/relationships/slide" Target="/ppt/slides/slide7.xml" Id="R6318f0777ba6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9977c4e9a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de4054dc848cc" /><Relationship Type="http://schemas.openxmlformats.org/officeDocument/2006/relationships/theme" Target="/ppt/slideMasters/theme/theme1.xml" Id="Rcbe22ecb06c9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de4054dc8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563eceed9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630bc731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843fd0f30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056a2100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92b25a714f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8ccd0430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894719c7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ELPE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LILLERØNNING TROND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ROKSETH ANN ASTRID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FISSUM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