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3b6ce473d4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4936c09064907"/>
  </p:sldMasterIdLst>
  <p:sldIdLst>
    <p:sldId xmlns:r="http://schemas.openxmlformats.org/officeDocument/2006/relationships" id="256" r:id="R27c7f914cca64245"/>
    <p:sldId xmlns:r="http://schemas.openxmlformats.org/officeDocument/2006/relationships" id="257" r:id="R253a05ae39d84c3c"/>
    <p:sldId xmlns:r="http://schemas.openxmlformats.org/officeDocument/2006/relationships" id="258" r:id="Rb04be82c460e4665"/>
    <p:sldId xmlns:r="http://schemas.openxmlformats.org/officeDocument/2006/relationships" id="259" r:id="R92d4526137324748"/>
    <p:sldId xmlns:r="http://schemas.openxmlformats.org/officeDocument/2006/relationships" id="260" r:id="Rba38daa1755e4f53"/>
    <p:sldId xmlns:r="http://schemas.openxmlformats.org/officeDocument/2006/relationships" id="261" r:id="Rc4026b4364fe4e47"/>
    <p:sldId xmlns:r="http://schemas.openxmlformats.org/officeDocument/2006/relationships" id="262" r:id="R05a00bf5176342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4936c09064907" /><Relationship Type="http://schemas.openxmlformats.org/officeDocument/2006/relationships/slide" Target="/ppt/slides/slide1.xml" Id="R27c7f914cca64245" /><Relationship Type="http://schemas.openxmlformats.org/officeDocument/2006/relationships/slide" Target="/ppt/slides/slide2.xml" Id="R253a05ae39d84c3c" /><Relationship Type="http://schemas.openxmlformats.org/officeDocument/2006/relationships/slide" Target="/ppt/slides/slide3.xml" Id="Rb04be82c460e4665" /><Relationship Type="http://schemas.openxmlformats.org/officeDocument/2006/relationships/slide" Target="/ppt/slides/slide4.xml" Id="R92d4526137324748" /><Relationship Type="http://schemas.openxmlformats.org/officeDocument/2006/relationships/slide" Target="/ppt/slides/slide5.xml" Id="Rba38daa1755e4f53" /><Relationship Type="http://schemas.openxmlformats.org/officeDocument/2006/relationships/slide" Target="/ppt/slides/slide6.xml" Id="Rc4026b4364fe4e47" /><Relationship Type="http://schemas.openxmlformats.org/officeDocument/2006/relationships/slide" Target="/ppt/slides/slide7.xml" Id="R05a00bf5176342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cb51ccaa0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f5242fdc54f9b" /><Relationship Type="http://schemas.openxmlformats.org/officeDocument/2006/relationships/theme" Target="/ppt/slideMasters/theme/theme1.xml" Id="Rb1ed82fab7cf45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f5242fdc5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d9ee1680d42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b4dd849424c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304485001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7a7570b274c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79e384c3a4a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e14f355954a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4370d09f946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