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21c23198f18489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67cf0456a48499f"/>
  </p:sldMasterIdLst>
  <p:sldIdLst>
    <p:sldId xmlns:r="http://schemas.openxmlformats.org/officeDocument/2006/relationships" id="256" r:id="R2fa82a39e5a145d8"/>
    <p:sldId xmlns:r="http://schemas.openxmlformats.org/officeDocument/2006/relationships" id="257" r:id="R3d224ba792c9471f"/>
    <p:sldId xmlns:r="http://schemas.openxmlformats.org/officeDocument/2006/relationships" id="258" r:id="Rc797869a5cd24614"/>
    <p:sldId xmlns:r="http://schemas.openxmlformats.org/officeDocument/2006/relationships" id="259" r:id="R11964b08d7c4431a"/>
    <p:sldId xmlns:r="http://schemas.openxmlformats.org/officeDocument/2006/relationships" id="260" r:id="R08c112e9ee8f4f7e"/>
    <p:sldId xmlns:r="http://schemas.openxmlformats.org/officeDocument/2006/relationships" id="261" r:id="Ra1eaca41da214d1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7cf0456a48499f" /><Relationship Type="http://schemas.openxmlformats.org/officeDocument/2006/relationships/slide" Target="/ppt/slides/slide1.xml" Id="R2fa82a39e5a145d8" /><Relationship Type="http://schemas.openxmlformats.org/officeDocument/2006/relationships/slide" Target="/ppt/slides/slide2.xml" Id="R3d224ba792c9471f" /><Relationship Type="http://schemas.openxmlformats.org/officeDocument/2006/relationships/slide" Target="/ppt/slides/slide3.xml" Id="Rc797869a5cd24614" /><Relationship Type="http://schemas.openxmlformats.org/officeDocument/2006/relationships/slide" Target="/ppt/slides/slide4.xml" Id="R11964b08d7c4431a" /><Relationship Type="http://schemas.openxmlformats.org/officeDocument/2006/relationships/slide" Target="/ppt/slides/slide5.xml" Id="R08c112e9ee8f4f7e" /><Relationship Type="http://schemas.openxmlformats.org/officeDocument/2006/relationships/slide" Target="/ppt/slides/slide6.xml" Id="Ra1eaca41da214d1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6d5b1a6f11483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3a55256bf3422b" /><Relationship Type="http://schemas.openxmlformats.org/officeDocument/2006/relationships/theme" Target="/ppt/slideMasters/theme/theme1.xml" Id="Redcebdb46c3e4a6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f3a55256bf3422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68f3bbf95f4d0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4e86bc45324a1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65abbd7151498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c333d5cec6429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7586354f1f479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866c0855c347b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ELPE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ELPE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ELPE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ELPE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ELPE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ELPE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 Turid Fissum, Kotsøy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7387 Singsås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989 158 708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ELPE AS</a:t>
            </a:r>
          </a:p>
        </p:txBody>
      </p:sp>
    </p:spTree>
  </p:cSld>
  <p:clrMapOvr>
    <a:masterClrMapping xmlns:a="http://schemas.openxmlformats.org/drawingml/2006/main"/>
  </p:clrMapOvr>
</p:sld>
</file>