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e8e5ce7f3b44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ccc6224e534262"/>
  </p:sldMasterIdLst>
  <p:sldIdLst>
    <p:sldId xmlns:r="http://schemas.openxmlformats.org/officeDocument/2006/relationships" id="256" r:id="Rd7fa867910d24b72"/>
    <p:sldId xmlns:r="http://schemas.openxmlformats.org/officeDocument/2006/relationships" id="257" r:id="R400e544f19c64419"/>
    <p:sldId xmlns:r="http://schemas.openxmlformats.org/officeDocument/2006/relationships" id="258" r:id="R9f42bb1568344e35"/>
    <p:sldId xmlns:r="http://schemas.openxmlformats.org/officeDocument/2006/relationships" id="259" r:id="Racbfed21257e46ce"/>
    <p:sldId xmlns:r="http://schemas.openxmlformats.org/officeDocument/2006/relationships" id="260" r:id="R48ea554075b848da"/>
    <p:sldId xmlns:r="http://schemas.openxmlformats.org/officeDocument/2006/relationships" id="261" r:id="R0568ec873e8647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cc6224e534262" /><Relationship Type="http://schemas.openxmlformats.org/officeDocument/2006/relationships/slide" Target="/ppt/slides/slide1.xml" Id="Rd7fa867910d24b72" /><Relationship Type="http://schemas.openxmlformats.org/officeDocument/2006/relationships/slide" Target="/ppt/slides/slide2.xml" Id="R400e544f19c64419" /><Relationship Type="http://schemas.openxmlformats.org/officeDocument/2006/relationships/slide" Target="/ppt/slides/slide3.xml" Id="R9f42bb1568344e35" /><Relationship Type="http://schemas.openxmlformats.org/officeDocument/2006/relationships/slide" Target="/ppt/slides/slide4.xml" Id="Racbfed21257e46ce" /><Relationship Type="http://schemas.openxmlformats.org/officeDocument/2006/relationships/slide" Target="/ppt/slides/slide5.xml" Id="R48ea554075b848da" /><Relationship Type="http://schemas.openxmlformats.org/officeDocument/2006/relationships/slide" Target="/ppt/slides/slide6.xml" Id="R0568ec873e8647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90b67941744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95b5b56b1441a" /><Relationship Type="http://schemas.openxmlformats.org/officeDocument/2006/relationships/theme" Target="/ppt/slideMasters/theme/theme1.xml" Id="R2ac090444b2c48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d95b5b56b144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d35c0692142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664fd484d45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37b69881543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05af1c94640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1afda4a9c49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8af7a04c54a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