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d229b5ecd49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c4051e15347c0"/>
  </p:sldMasterIdLst>
  <p:sldIdLst>
    <p:sldId xmlns:r="http://schemas.openxmlformats.org/officeDocument/2006/relationships" id="256" r:id="Rfe77f3f79c354003"/>
    <p:sldId xmlns:r="http://schemas.openxmlformats.org/officeDocument/2006/relationships" id="257" r:id="R7206c5b5a25e44e6"/>
    <p:sldId xmlns:r="http://schemas.openxmlformats.org/officeDocument/2006/relationships" id="258" r:id="R11c54955cce9462c"/>
    <p:sldId xmlns:r="http://schemas.openxmlformats.org/officeDocument/2006/relationships" id="259" r:id="R1604894810a44bb7"/>
    <p:sldId xmlns:r="http://schemas.openxmlformats.org/officeDocument/2006/relationships" id="260" r:id="R23e4733868e84798"/>
    <p:sldId xmlns:r="http://schemas.openxmlformats.org/officeDocument/2006/relationships" id="261" r:id="R3096d35f2e10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c4051e15347c0" /><Relationship Type="http://schemas.openxmlformats.org/officeDocument/2006/relationships/slide" Target="/ppt/slides/slide1.xml" Id="Rfe77f3f79c354003" /><Relationship Type="http://schemas.openxmlformats.org/officeDocument/2006/relationships/slide" Target="/ppt/slides/slide2.xml" Id="R7206c5b5a25e44e6" /><Relationship Type="http://schemas.openxmlformats.org/officeDocument/2006/relationships/slide" Target="/ppt/slides/slide3.xml" Id="R11c54955cce9462c" /><Relationship Type="http://schemas.openxmlformats.org/officeDocument/2006/relationships/slide" Target="/ppt/slides/slide4.xml" Id="R1604894810a44bb7" /><Relationship Type="http://schemas.openxmlformats.org/officeDocument/2006/relationships/slide" Target="/ppt/slides/slide5.xml" Id="R23e4733868e84798" /><Relationship Type="http://schemas.openxmlformats.org/officeDocument/2006/relationships/slide" Target="/ppt/slides/slide6.xml" Id="R3096d35f2e10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df4ce76ce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08d50043647b0" /><Relationship Type="http://schemas.openxmlformats.org/officeDocument/2006/relationships/theme" Target="/ppt/slideMasters/theme/theme1.xml" Id="R5032a26138c8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08d500436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953c92f3a4f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8c2366855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2ffb7ea4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1e91ee694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74cb479c3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8edee0248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SØNSTEGÅRD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SØNSTEGÅRD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SØNSTEGÅRD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Tinnsjøvegen 1897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SØNSTEGÅRD AS</a:t>
            </a:r>
          </a:p>
        </p:txBody>
      </p:sp>
    </p:spTree>
  </p:cSld>
  <p:clrMapOvr>
    <a:masterClrMapping xmlns:a="http://schemas.openxmlformats.org/drawingml/2006/main"/>
  </p:clrMapOvr>
</p:sld>
</file>