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a998a8bbe540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366bed379043ed"/>
  </p:sldMasterIdLst>
  <p:sldIdLst>
    <p:sldId xmlns:r="http://schemas.openxmlformats.org/officeDocument/2006/relationships" id="256" r:id="R996dadc1cd7a4ae2"/>
    <p:sldId xmlns:r="http://schemas.openxmlformats.org/officeDocument/2006/relationships" id="257" r:id="R24f794ffa8a143d9"/>
    <p:sldId xmlns:r="http://schemas.openxmlformats.org/officeDocument/2006/relationships" id="258" r:id="Rbacaf7ff987d4e25"/>
    <p:sldId xmlns:r="http://schemas.openxmlformats.org/officeDocument/2006/relationships" id="259" r:id="R9457bd11373047f5"/>
    <p:sldId xmlns:r="http://schemas.openxmlformats.org/officeDocument/2006/relationships" id="260" r:id="R6b44a368338f4766"/>
    <p:sldId xmlns:r="http://schemas.openxmlformats.org/officeDocument/2006/relationships" id="261" r:id="R5374b149e8044711"/>
    <p:sldId xmlns:r="http://schemas.openxmlformats.org/officeDocument/2006/relationships" id="262" r:id="Rf99ecac8acbc44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366bed379043ed" /><Relationship Type="http://schemas.openxmlformats.org/officeDocument/2006/relationships/slide" Target="/ppt/slides/slide1.xml" Id="R996dadc1cd7a4ae2" /><Relationship Type="http://schemas.openxmlformats.org/officeDocument/2006/relationships/slide" Target="/ppt/slides/slide2.xml" Id="R24f794ffa8a143d9" /><Relationship Type="http://schemas.openxmlformats.org/officeDocument/2006/relationships/slide" Target="/ppt/slides/slide3.xml" Id="Rbacaf7ff987d4e25" /><Relationship Type="http://schemas.openxmlformats.org/officeDocument/2006/relationships/slide" Target="/ppt/slides/slide4.xml" Id="R9457bd11373047f5" /><Relationship Type="http://schemas.openxmlformats.org/officeDocument/2006/relationships/slide" Target="/ppt/slides/slide5.xml" Id="R6b44a368338f4766" /><Relationship Type="http://schemas.openxmlformats.org/officeDocument/2006/relationships/slide" Target="/ppt/slides/slide6.xml" Id="R5374b149e8044711" /><Relationship Type="http://schemas.openxmlformats.org/officeDocument/2006/relationships/slide" Target="/ppt/slides/slide7.xml" Id="Rf99ecac8acbc44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691db4b5a540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2190eebbf4f2d" /><Relationship Type="http://schemas.openxmlformats.org/officeDocument/2006/relationships/theme" Target="/ppt/slideMasters/theme/theme1.xml" Id="R48fcc4a39a3b46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d2190eebbf4f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3f6f9e212746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eb8ef986843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127cade1546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1bf871b3d4d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53b7291c942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353eba24642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9bcc2598149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TP-INVEST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TP-INVEST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TP-INVEST AS ble etablert [år] og holder til i Kolbotn.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TP-INVEST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TP-INVEST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TP-INVEST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2 618 573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10 143 201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10 372 682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TP-INVEST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TP-INVEST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Kolbotnveien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989 156 187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TP-INVEST AS</a:t>
            </a:r>
          </a:p>
        </p:txBody>
      </p:sp>
    </p:spTree>
  </p:cSld>
  <p:clrMapOvr>
    <a:masterClrMapping xmlns:a="http://schemas.openxmlformats.org/drawingml/2006/main"/>
  </p:clrMapOvr>
</p:sld>
</file>