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7f5baaf87243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646a2a455648a7"/>
  </p:sldMasterIdLst>
  <p:sldIdLst>
    <p:sldId xmlns:r="http://schemas.openxmlformats.org/officeDocument/2006/relationships" id="256" r:id="R77e4d08fe6b74728"/>
    <p:sldId xmlns:r="http://schemas.openxmlformats.org/officeDocument/2006/relationships" id="257" r:id="Rea2397b8f3064c6f"/>
    <p:sldId xmlns:r="http://schemas.openxmlformats.org/officeDocument/2006/relationships" id="258" r:id="R3221a3b9fae345c7"/>
    <p:sldId xmlns:r="http://schemas.openxmlformats.org/officeDocument/2006/relationships" id="259" r:id="Rc201ed1348e84977"/>
    <p:sldId xmlns:r="http://schemas.openxmlformats.org/officeDocument/2006/relationships" id="260" r:id="R762c87f92cf4400f"/>
    <p:sldId xmlns:r="http://schemas.openxmlformats.org/officeDocument/2006/relationships" id="261" r:id="Ra10f4323460144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646a2a455648a7" /><Relationship Type="http://schemas.openxmlformats.org/officeDocument/2006/relationships/slide" Target="/ppt/slides/slide1.xml" Id="R77e4d08fe6b74728" /><Relationship Type="http://schemas.openxmlformats.org/officeDocument/2006/relationships/slide" Target="/ppt/slides/slide2.xml" Id="Rea2397b8f3064c6f" /><Relationship Type="http://schemas.openxmlformats.org/officeDocument/2006/relationships/slide" Target="/ppt/slides/slide3.xml" Id="R3221a3b9fae345c7" /><Relationship Type="http://schemas.openxmlformats.org/officeDocument/2006/relationships/slide" Target="/ppt/slides/slide4.xml" Id="Rc201ed1348e84977" /><Relationship Type="http://schemas.openxmlformats.org/officeDocument/2006/relationships/slide" Target="/ppt/slides/slide5.xml" Id="R762c87f92cf4400f" /><Relationship Type="http://schemas.openxmlformats.org/officeDocument/2006/relationships/slide" Target="/ppt/slides/slide6.xml" Id="Ra10f4323460144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527f0e6fe349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8ba52d3424da9" /><Relationship Type="http://schemas.openxmlformats.org/officeDocument/2006/relationships/theme" Target="/ppt/slideMasters/theme/theme1.xml" Id="R7ec7622fbf8349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08ba52d3424d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d23e2e8624e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2a395680d46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bbece081d40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694a0e78748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f6d16d00c43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f43a5c1854a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SKOGHUSET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TARJEI HØIDAHL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989 156 071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SKOGHUSET AS</a:t>
            </a:r>
          </a:p>
        </p:txBody>
      </p:sp>
    </p:spTree>
  </p:cSld>
  <p:clrMapOvr>
    <a:masterClrMapping xmlns:a="http://schemas.openxmlformats.org/drawingml/2006/main"/>
  </p:clrMapOvr>
</p:sld>
</file>