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ef5e6f5f354f1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42bff81042418d"/>
  </p:sldMasterIdLst>
  <p:sldIdLst>
    <p:sldId xmlns:r="http://schemas.openxmlformats.org/officeDocument/2006/relationships" id="256" r:id="R1f4dc73aca634f1d"/>
    <p:sldId xmlns:r="http://schemas.openxmlformats.org/officeDocument/2006/relationships" id="257" r:id="Rd69e4dde7f934b1e"/>
    <p:sldId xmlns:r="http://schemas.openxmlformats.org/officeDocument/2006/relationships" id="258" r:id="Rf8982f4939684dc2"/>
    <p:sldId xmlns:r="http://schemas.openxmlformats.org/officeDocument/2006/relationships" id="259" r:id="R8aeea620e3a24bb0"/>
    <p:sldId xmlns:r="http://schemas.openxmlformats.org/officeDocument/2006/relationships" id="260" r:id="R0a52af143cf34223"/>
    <p:sldId xmlns:r="http://schemas.openxmlformats.org/officeDocument/2006/relationships" id="261" r:id="Rb03fd8698dbf4865"/>
    <p:sldId xmlns:r="http://schemas.openxmlformats.org/officeDocument/2006/relationships" id="262" r:id="R8d028103e3d34e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42bff81042418d" /><Relationship Type="http://schemas.openxmlformats.org/officeDocument/2006/relationships/slide" Target="/ppt/slides/slide1.xml" Id="R1f4dc73aca634f1d" /><Relationship Type="http://schemas.openxmlformats.org/officeDocument/2006/relationships/slide" Target="/ppt/slides/slide2.xml" Id="Rd69e4dde7f934b1e" /><Relationship Type="http://schemas.openxmlformats.org/officeDocument/2006/relationships/slide" Target="/ppt/slides/slide3.xml" Id="Rf8982f4939684dc2" /><Relationship Type="http://schemas.openxmlformats.org/officeDocument/2006/relationships/slide" Target="/ppt/slides/slide4.xml" Id="R8aeea620e3a24bb0" /><Relationship Type="http://schemas.openxmlformats.org/officeDocument/2006/relationships/slide" Target="/ppt/slides/slide5.xml" Id="R0a52af143cf34223" /><Relationship Type="http://schemas.openxmlformats.org/officeDocument/2006/relationships/slide" Target="/ppt/slides/slide6.xml" Id="Rb03fd8698dbf4865" /><Relationship Type="http://schemas.openxmlformats.org/officeDocument/2006/relationships/slide" Target="/ppt/slides/slide7.xml" Id="R8d028103e3d34e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240aa51d9b46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2eda18c76b4b37" /><Relationship Type="http://schemas.openxmlformats.org/officeDocument/2006/relationships/theme" Target="/ppt/slideMasters/theme/theme1.xml" Id="Rb6b02a992e9241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2eda18c76b4b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62349cb004b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1f54518c04a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530f3941b54f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09a09a6ee04a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62e1b3458e4b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0b39f123549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0d7f95b2a49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HAFO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HAFO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−37 573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5 202 750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13 271 377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18 134 861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FORGAARD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Nilssons gate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4009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52 12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989 150 693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HAFO AS</a:t>
            </a:r>
          </a:p>
        </p:txBody>
      </p:sp>
    </p:spTree>
  </p:cSld>
  <p:clrMapOvr>
    <a:masterClrMapping xmlns:a="http://schemas.openxmlformats.org/drawingml/2006/main"/>
  </p:clrMapOvr>
</p:sld>
</file>