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f78727999944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bd0a7f40764770"/>
  </p:sldMasterIdLst>
  <p:sldIdLst>
    <p:sldId xmlns:r="http://schemas.openxmlformats.org/officeDocument/2006/relationships" id="256" r:id="Re98e2e67d0164da6"/>
    <p:sldId xmlns:r="http://schemas.openxmlformats.org/officeDocument/2006/relationships" id="257" r:id="R2a725b5d272445aa"/>
    <p:sldId xmlns:r="http://schemas.openxmlformats.org/officeDocument/2006/relationships" id="258" r:id="R29ff895bfa9b4075"/>
    <p:sldId xmlns:r="http://schemas.openxmlformats.org/officeDocument/2006/relationships" id="259" r:id="R2edbadaf1ed54964"/>
    <p:sldId xmlns:r="http://schemas.openxmlformats.org/officeDocument/2006/relationships" id="260" r:id="Rb871dca1548143ec"/>
    <p:sldId xmlns:r="http://schemas.openxmlformats.org/officeDocument/2006/relationships" id="261" r:id="Ra867e47b2813408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bd0a7f40764770" /><Relationship Type="http://schemas.openxmlformats.org/officeDocument/2006/relationships/slide" Target="/ppt/slides/slide1.xml" Id="Re98e2e67d0164da6" /><Relationship Type="http://schemas.openxmlformats.org/officeDocument/2006/relationships/slide" Target="/ppt/slides/slide2.xml" Id="R2a725b5d272445aa" /><Relationship Type="http://schemas.openxmlformats.org/officeDocument/2006/relationships/slide" Target="/ppt/slides/slide3.xml" Id="R29ff895bfa9b4075" /><Relationship Type="http://schemas.openxmlformats.org/officeDocument/2006/relationships/slide" Target="/ppt/slides/slide4.xml" Id="R2edbadaf1ed54964" /><Relationship Type="http://schemas.openxmlformats.org/officeDocument/2006/relationships/slide" Target="/ppt/slides/slide5.xml" Id="Rb871dca1548143ec" /><Relationship Type="http://schemas.openxmlformats.org/officeDocument/2006/relationships/slide" Target="/ppt/slides/slide6.xml" Id="Ra867e47b2813408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d68354c15648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c878b0de084c11" /><Relationship Type="http://schemas.openxmlformats.org/officeDocument/2006/relationships/theme" Target="/ppt/slideMasters/theme/theme1.xml" Id="R2c64e12fcaa548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c878b0de084c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1bb1ac718242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36346a36ee40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e338c3eb1445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ae8a980e1d4c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5d4f5f08d145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d0df5141794a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STOREBRAND FINANSIELL 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STOREBRAND FINANSIELL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STOREBRAND FINANSIELL RÅDGIVNING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STOREBRAND FINANSIELL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STOREBRAND FINANSIELL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STOREBRAND FINANSIELL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95 158 000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4 539 000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3 806 000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69 203 000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81 722 000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STOREBRAND FINANSIELL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989 150 200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STOREBRAND FINANSIELL RÅDGIVNING AS</a:t>
            </a:r>
          </a:p>
        </p:txBody>
      </p:sp>
    </p:spTree>
  </p:cSld>
  <p:clrMapOvr>
    <a:masterClrMapping xmlns:a="http://schemas.openxmlformats.org/drawingml/2006/main"/>
  </p:clrMapOvr>
</p:sld>
</file>