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1304c9c5d4b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0fe7282634576"/>
  </p:sldMasterIdLst>
  <p:sldIdLst>
    <p:sldId xmlns:r="http://schemas.openxmlformats.org/officeDocument/2006/relationships" id="256" r:id="R532ac46f5633482d"/>
    <p:sldId xmlns:r="http://schemas.openxmlformats.org/officeDocument/2006/relationships" id="257" r:id="Rb4aa4435331049bf"/>
    <p:sldId xmlns:r="http://schemas.openxmlformats.org/officeDocument/2006/relationships" id="258" r:id="R490d21c0dba64976"/>
    <p:sldId xmlns:r="http://schemas.openxmlformats.org/officeDocument/2006/relationships" id="259" r:id="R7b6388525bb2458a"/>
    <p:sldId xmlns:r="http://schemas.openxmlformats.org/officeDocument/2006/relationships" id="260" r:id="R47ff3506a56b4a70"/>
    <p:sldId xmlns:r="http://schemas.openxmlformats.org/officeDocument/2006/relationships" id="261" r:id="R8d3805917d774bb4"/>
    <p:sldId xmlns:r="http://schemas.openxmlformats.org/officeDocument/2006/relationships" id="262" r:id="R225c9a24e4ec45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0fe7282634576" /><Relationship Type="http://schemas.openxmlformats.org/officeDocument/2006/relationships/slide" Target="/ppt/slides/slide1.xml" Id="R532ac46f5633482d" /><Relationship Type="http://schemas.openxmlformats.org/officeDocument/2006/relationships/slide" Target="/ppt/slides/slide2.xml" Id="Rb4aa4435331049bf" /><Relationship Type="http://schemas.openxmlformats.org/officeDocument/2006/relationships/slide" Target="/ppt/slides/slide3.xml" Id="R490d21c0dba64976" /><Relationship Type="http://schemas.openxmlformats.org/officeDocument/2006/relationships/slide" Target="/ppt/slides/slide4.xml" Id="R7b6388525bb2458a" /><Relationship Type="http://schemas.openxmlformats.org/officeDocument/2006/relationships/slide" Target="/ppt/slides/slide5.xml" Id="R47ff3506a56b4a70" /><Relationship Type="http://schemas.openxmlformats.org/officeDocument/2006/relationships/slide" Target="/ppt/slides/slide6.xml" Id="R8d3805917d774bb4" /><Relationship Type="http://schemas.openxmlformats.org/officeDocument/2006/relationships/slide" Target="/ppt/slides/slide7.xml" Id="R225c9a24e4ec45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a13615eb94e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0daea225f4112" /><Relationship Type="http://schemas.openxmlformats.org/officeDocument/2006/relationships/theme" Target="/ppt/slideMasters/theme/theme1.xml" Id="R3e64cd45befd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0daea225f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9bdd638254d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a103f01a842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864441041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184be1bd54e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1cb63843349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20ace68404f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4e8cd1b3f4b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 INVEST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1 176 380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7 877 028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7 921 842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4124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 INVEST AS</a:t>
            </a:r>
          </a:p>
        </p:txBody>
      </p:sp>
    </p:spTree>
  </p:cSld>
  <p:clrMapOvr>
    <a:masterClrMapping xmlns:a="http://schemas.openxmlformats.org/drawingml/2006/main"/>
  </p:clrMapOvr>
</p:sld>
</file>