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d6e535e553844f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d6198b26ef4e07"/>
  </p:sldMasterIdLst>
  <p:sldIdLst>
    <p:sldId xmlns:r="http://schemas.openxmlformats.org/officeDocument/2006/relationships" id="256" r:id="Rf42b00da540943f5"/>
    <p:sldId xmlns:r="http://schemas.openxmlformats.org/officeDocument/2006/relationships" id="257" r:id="Rf10da1addc9f4726"/>
    <p:sldId xmlns:r="http://schemas.openxmlformats.org/officeDocument/2006/relationships" id="258" r:id="Rbbbaa658c0324854"/>
    <p:sldId xmlns:r="http://schemas.openxmlformats.org/officeDocument/2006/relationships" id="259" r:id="R1b1d55b153ff4400"/>
    <p:sldId xmlns:r="http://schemas.openxmlformats.org/officeDocument/2006/relationships" id="260" r:id="Rb181abbe18fb475b"/>
    <p:sldId xmlns:r="http://schemas.openxmlformats.org/officeDocument/2006/relationships" id="261" r:id="R79edd6894bc54c79"/>
    <p:sldId xmlns:r="http://schemas.openxmlformats.org/officeDocument/2006/relationships" id="262" r:id="R30e49ceb94e646a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d6198b26ef4e07" /><Relationship Type="http://schemas.openxmlformats.org/officeDocument/2006/relationships/slide" Target="/ppt/slides/slide1.xml" Id="Rf42b00da540943f5" /><Relationship Type="http://schemas.openxmlformats.org/officeDocument/2006/relationships/slide" Target="/ppt/slides/slide2.xml" Id="Rf10da1addc9f4726" /><Relationship Type="http://schemas.openxmlformats.org/officeDocument/2006/relationships/slide" Target="/ppt/slides/slide3.xml" Id="Rbbbaa658c0324854" /><Relationship Type="http://schemas.openxmlformats.org/officeDocument/2006/relationships/slide" Target="/ppt/slides/slide4.xml" Id="R1b1d55b153ff4400" /><Relationship Type="http://schemas.openxmlformats.org/officeDocument/2006/relationships/slide" Target="/ppt/slides/slide5.xml" Id="Rb181abbe18fb475b" /><Relationship Type="http://schemas.openxmlformats.org/officeDocument/2006/relationships/slide" Target="/ppt/slides/slide6.xml" Id="R79edd6894bc54c79" /><Relationship Type="http://schemas.openxmlformats.org/officeDocument/2006/relationships/slide" Target="/ppt/slides/slide7.xml" Id="R30e49ceb94e646a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263c2d2e8241b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006a00e14f4e81" /><Relationship Type="http://schemas.openxmlformats.org/officeDocument/2006/relationships/theme" Target="/ppt/slideMasters/theme/theme1.xml" Id="Rb9d3f6bb19e04b7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4006a00e14f4e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f35ea7c228498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f06b909ae1419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5da7f5cb85408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d1202171f7472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fb94aef763451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a9399b0a274fc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d80f59e408448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NILS BERG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BERG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10 997 287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8 414 095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15 489 799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82 808 949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145 186 775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ØISTEIN 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Murmester Nils Berg AS, Smalvollveien 26-28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989 149 148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BERG INVEST AS</a:t>
            </a:r>
          </a:p>
        </p:txBody>
      </p:sp>
    </p:spTree>
  </p:cSld>
  <p:clrMapOvr>
    <a:masterClrMapping xmlns:a="http://schemas.openxmlformats.org/drawingml/2006/main"/>
  </p:clrMapOvr>
</p:sld>
</file>