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b72f11754c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b2f36500b14ad3"/>
  </p:sldMasterIdLst>
  <p:sldIdLst>
    <p:sldId xmlns:r="http://schemas.openxmlformats.org/officeDocument/2006/relationships" id="256" r:id="R0d32dccf163b40b1"/>
    <p:sldId xmlns:r="http://schemas.openxmlformats.org/officeDocument/2006/relationships" id="257" r:id="R06886c29fb644393"/>
    <p:sldId xmlns:r="http://schemas.openxmlformats.org/officeDocument/2006/relationships" id="258" r:id="R360a47d5fe7a4ee8"/>
    <p:sldId xmlns:r="http://schemas.openxmlformats.org/officeDocument/2006/relationships" id="259" r:id="R7d484ed363114e34"/>
    <p:sldId xmlns:r="http://schemas.openxmlformats.org/officeDocument/2006/relationships" id="260" r:id="R037b52dc78764694"/>
    <p:sldId xmlns:r="http://schemas.openxmlformats.org/officeDocument/2006/relationships" id="261" r:id="R17e595444ea54386"/>
    <p:sldId xmlns:r="http://schemas.openxmlformats.org/officeDocument/2006/relationships" id="262" r:id="R798f925f3563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2f36500b14ad3" /><Relationship Type="http://schemas.openxmlformats.org/officeDocument/2006/relationships/slide" Target="/ppt/slides/slide1.xml" Id="R0d32dccf163b40b1" /><Relationship Type="http://schemas.openxmlformats.org/officeDocument/2006/relationships/slide" Target="/ppt/slides/slide2.xml" Id="R06886c29fb644393" /><Relationship Type="http://schemas.openxmlformats.org/officeDocument/2006/relationships/slide" Target="/ppt/slides/slide3.xml" Id="R360a47d5fe7a4ee8" /><Relationship Type="http://schemas.openxmlformats.org/officeDocument/2006/relationships/slide" Target="/ppt/slides/slide4.xml" Id="R7d484ed363114e34" /><Relationship Type="http://schemas.openxmlformats.org/officeDocument/2006/relationships/slide" Target="/ppt/slides/slide5.xml" Id="R037b52dc78764694" /><Relationship Type="http://schemas.openxmlformats.org/officeDocument/2006/relationships/slide" Target="/ppt/slides/slide6.xml" Id="R17e595444ea54386" /><Relationship Type="http://schemas.openxmlformats.org/officeDocument/2006/relationships/slide" Target="/ppt/slides/slide7.xml" Id="R798f925f3563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2064cbf8e4c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bb99ba9cb442d" /><Relationship Type="http://schemas.openxmlformats.org/officeDocument/2006/relationships/theme" Target="/ppt/slideMasters/theme/theme1.xml" Id="R2786db5986b64c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bb99ba9cb44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ec706078148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5542231e6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1c0878bbe41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01b4eead8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290ece66849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1895a659d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dab5526e40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OJS HOLDING AS ble etablert [år] og holder til i Figgjo.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−782 668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15 630 641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15 699 596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JOHNNY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Flintveien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4332 Figgjo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OJS HOLDING AS</a:t>
            </a:r>
          </a:p>
        </p:txBody>
      </p:sp>
    </p:spTree>
  </p:cSld>
  <p:clrMapOvr>
    <a:masterClrMapping xmlns:a="http://schemas.openxmlformats.org/drawingml/2006/main"/>
  </p:clrMapOvr>
</p:sld>
</file>