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8903c830fc8418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cbc280f2d1b4f22"/>
  </p:sldMasterIdLst>
  <p:sldIdLst>
    <p:sldId xmlns:r="http://schemas.openxmlformats.org/officeDocument/2006/relationships" id="256" r:id="Rc135b10cba19405b"/>
    <p:sldId xmlns:r="http://schemas.openxmlformats.org/officeDocument/2006/relationships" id="257" r:id="R3ac99eb84047432b"/>
    <p:sldId xmlns:r="http://schemas.openxmlformats.org/officeDocument/2006/relationships" id="258" r:id="R0d40052896e94669"/>
    <p:sldId xmlns:r="http://schemas.openxmlformats.org/officeDocument/2006/relationships" id="259" r:id="R57f693e0834043da"/>
    <p:sldId xmlns:r="http://schemas.openxmlformats.org/officeDocument/2006/relationships" id="260" r:id="R7d0a574d4cd34aa8"/>
    <p:sldId xmlns:r="http://schemas.openxmlformats.org/officeDocument/2006/relationships" id="261" r:id="Rc4b0f8266dac466f"/>
    <p:sldId xmlns:r="http://schemas.openxmlformats.org/officeDocument/2006/relationships" id="262" r:id="Rd0f286976e6c482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cbc280f2d1b4f22" /><Relationship Type="http://schemas.openxmlformats.org/officeDocument/2006/relationships/slide" Target="/ppt/slides/slide1.xml" Id="Rc135b10cba19405b" /><Relationship Type="http://schemas.openxmlformats.org/officeDocument/2006/relationships/slide" Target="/ppt/slides/slide2.xml" Id="R3ac99eb84047432b" /><Relationship Type="http://schemas.openxmlformats.org/officeDocument/2006/relationships/slide" Target="/ppt/slides/slide3.xml" Id="R0d40052896e94669" /><Relationship Type="http://schemas.openxmlformats.org/officeDocument/2006/relationships/slide" Target="/ppt/slides/slide4.xml" Id="R57f693e0834043da" /><Relationship Type="http://schemas.openxmlformats.org/officeDocument/2006/relationships/slide" Target="/ppt/slides/slide5.xml" Id="R7d0a574d4cd34aa8" /><Relationship Type="http://schemas.openxmlformats.org/officeDocument/2006/relationships/slide" Target="/ppt/slides/slide6.xml" Id="Rc4b0f8266dac466f" /><Relationship Type="http://schemas.openxmlformats.org/officeDocument/2006/relationships/slide" Target="/ppt/slides/slide7.xml" Id="Rd0f286976e6c482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696b0f7cae448e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e0dd5e6e7545c0" /><Relationship Type="http://schemas.openxmlformats.org/officeDocument/2006/relationships/theme" Target="/ppt/slideMasters/theme/theme1.xml" Id="Raba7fb4b554d4d7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2e0dd5e6e7545c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553092a8d040d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cfe9c674d84d6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20fc544ce44c3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67c9dce5c845b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959843a4cc4c0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5bcfffa0d148d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1e28318a0c437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 AMDAL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 AMDAL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 AMDAL HOLDING AS ble etablert [år] og holder til i Stavanger.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 AMDAL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 AMDAL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 AMDAL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−1 111 406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1 849 727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46 534 996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63 407 167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 AMDAL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AMDAL MARIANNE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 AMDAL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Glimmerveien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4027 Stavanger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989 148 222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 AMDAL HOLDING AS</a:t>
            </a:r>
          </a:p>
        </p:txBody>
      </p:sp>
    </p:spTree>
  </p:cSld>
  <p:clrMapOvr>
    <a:masterClrMapping xmlns:a="http://schemas.openxmlformats.org/drawingml/2006/main"/>
  </p:clrMapOvr>
</p:sld>
</file>