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5dcd0edb4d45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7e5ba1c9c14993"/>
  </p:sldMasterIdLst>
  <p:sldIdLst>
    <p:sldId xmlns:r="http://schemas.openxmlformats.org/officeDocument/2006/relationships" id="256" r:id="R63d0ecbec4ab45c3"/>
    <p:sldId xmlns:r="http://schemas.openxmlformats.org/officeDocument/2006/relationships" id="257" r:id="Rd2275db6d7e9487e"/>
    <p:sldId xmlns:r="http://schemas.openxmlformats.org/officeDocument/2006/relationships" id="258" r:id="R0c96d581868f4ccb"/>
    <p:sldId xmlns:r="http://schemas.openxmlformats.org/officeDocument/2006/relationships" id="259" r:id="R3bf6c753e54b4905"/>
    <p:sldId xmlns:r="http://schemas.openxmlformats.org/officeDocument/2006/relationships" id="260" r:id="Reb6c35d9930b4a79"/>
    <p:sldId xmlns:r="http://schemas.openxmlformats.org/officeDocument/2006/relationships" id="261" r:id="Rdb001354505a4237"/>
    <p:sldId xmlns:r="http://schemas.openxmlformats.org/officeDocument/2006/relationships" id="262" r:id="R5410c74fe29042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e5ba1c9c14993" /><Relationship Type="http://schemas.openxmlformats.org/officeDocument/2006/relationships/slide" Target="/ppt/slides/slide1.xml" Id="R63d0ecbec4ab45c3" /><Relationship Type="http://schemas.openxmlformats.org/officeDocument/2006/relationships/slide" Target="/ppt/slides/slide2.xml" Id="Rd2275db6d7e9487e" /><Relationship Type="http://schemas.openxmlformats.org/officeDocument/2006/relationships/slide" Target="/ppt/slides/slide3.xml" Id="R0c96d581868f4ccb" /><Relationship Type="http://schemas.openxmlformats.org/officeDocument/2006/relationships/slide" Target="/ppt/slides/slide4.xml" Id="R3bf6c753e54b4905" /><Relationship Type="http://schemas.openxmlformats.org/officeDocument/2006/relationships/slide" Target="/ppt/slides/slide5.xml" Id="Reb6c35d9930b4a79" /><Relationship Type="http://schemas.openxmlformats.org/officeDocument/2006/relationships/slide" Target="/ppt/slides/slide6.xml" Id="Rdb001354505a4237" /><Relationship Type="http://schemas.openxmlformats.org/officeDocument/2006/relationships/slide" Target="/ppt/slides/slide7.xml" Id="R5410c74fe29042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05c0b4068664f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f27ab9eb4b4d57" /><Relationship Type="http://schemas.openxmlformats.org/officeDocument/2006/relationships/theme" Target="/ppt/slideMasters/theme/theme1.xml" Id="Rca7d9920a3f248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f27ab9eb4b4d5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19ee728a940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f96f005314a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b32ca21094a5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daa1245bdc48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b6074f4544d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bfda079e948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063833cc547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SIKRI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SIKRI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1 574 977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17 552 667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18 337 058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HOLLAND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SIKRI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Sørengkaia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gunnar.holland@thermica.no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989 148 117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SIKRI INVEST AS</a:t>
            </a:r>
          </a:p>
        </p:txBody>
      </p:sp>
    </p:spTree>
  </p:cSld>
  <p:clrMapOvr>
    <a:masterClrMapping xmlns:a="http://schemas.openxmlformats.org/drawingml/2006/main"/>
  </p:clrMapOvr>
</p:sld>
</file>