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567af103e746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bd8cfd0dca4604"/>
  </p:sldMasterIdLst>
  <p:sldIdLst>
    <p:sldId xmlns:r="http://schemas.openxmlformats.org/officeDocument/2006/relationships" id="256" r:id="Rf59b869661054877"/>
    <p:sldId xmlns:r="http://schemas.openxmlformats.org/officeDocument/2006/relationships" id="257" r:id="R6f3fd71b377f4d03"/>
    <p:sldId xmlns:r="http://schemas.openxmlformats.org/officeDocument/2006/relationships" id="258" r:id="Rac19450bf64445a0"/>
    <p:sldId xmlns:r="http://schemas.openxmlformats.org/officeDocument/2006/relationships" id="259" r:id="Rd284f618398a46dc"/>
    <p:sldId xmlns:r="http://schemas.openxmlformats.org/officeDocument/2006/relationships" id="260" r:id="R7d2f11dfc9074384"/>
    <p:sldId xmlns:r="http://schemas.openxmlformats.org/officeDocument/2006/relationships" id="261" r:id="R606dff4cc283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d8cfd0dca4604" /><Relationship Type="http://schemas.openxmlformats.org/officeDocument/2006/relationships/slide" Target="/ppt/slides/slide1.xml" Id="Rf59b869661054877" /><Relationship Type="http://schemas.openxmlformats.org/officeDocument/2006/relationships/slide" Target="/ppt/slides/slide2.xml" Id="R6f3fd71b377f4d03" /><Relationship Type="http://schemas.openxmlformats.org/officeDocument/2006/relationships/slide" Target="/ppt/slides/slide3.xml" Id="Rac19450bf64445a0" /><Relationship Type="http://schemas.openxmlformats.org/officeDocument/2006/relationships/slide" Target="/ppt/slides/slide4.xml" Id="Rd284f618398a46dc" /><Relationship Type="http://schemas.openxmlformats.org/officeDocument/2006/relationships/slide" Target="/ppt/slides/slide5.xml" Id="R7d2f11dfc9074384" /><Relationship Type="http://schemas.openxmlformats.org/officeDocument/2006/relationships/slide" Target="/ppt/slides/slide6.xml" Id="R606dff4cc283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b89cd671b4c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f33f3f9224f78" /><Relationship Type="http://schemas.openxmlformats.org/officeDocument/2006/relationships/theme" Target="/ppt/slideMasters/theme/theme1.xml" Id="R3e560b464e38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0f33f3f9224f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7e8fade304d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e1c05769c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22c3c4f78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8bcb1c2ba40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ddf5c07cd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23ef69d04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SIKRI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SIKRI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gunnar.holland@thermica.no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