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57e60839b147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5814cb16fb44f2"/>
  </p:sldMasterIdLst>
  <p:sldIdLst>
    <p:sldId xmlns:r="http://schemas.openxmlformats.org/officeDocument/2006/relationships" id="256" r:id="Rf2913df8b32049d0"/>
    <p:sldId xmlns:r="http://schemas.openxmlformats.org/officeDocument/2006/relationships" id="257" r:id="R79cd571869154959"/>
    <p:sldId xmlns:r="http://schemas.openxmlformats.org/officeDocument/2006/relationships" id="258" r:id="R2b5ed84f50804199"/>
    <p:sldId xmlns:r="http://schemas.openxmlformats.org/officeDocument/2006/relationships" id="259" r:id="R3bd78bb27ed24715"/>
    <p:sldId xmlns:r="http://schemas.openxmlformats.org/officeDocument/2006/relationships" id="260" r:id="R731351579c634bcc"/>
    <p:sldId xmlns:r="http://schemas.openxmlformats.org/officeDocument/2006/relationships" id="261" r:id="R327445e699114592"/>
    <p:sldId xmlns:r="http://schemas.openxmlformats.org/officeDocument/2006/relationships" id="262" r:id="R94af05f894144f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5814cb16fb44f2" /><Relationship Type="http://schemas.openxmlformats.org/officeDocument/2006/relationships/slide" Target="/ppt/slides/slide1.xml" Id="Rf2913df8b32049d0" /><Relationship Type="http://schemas.openxmlformats.org/officeDocument/2006/relationships/slide" Target="/ppt/slides/slide2.xml" Id="R79cd571869154959" /><Relationship Type="http://schemas.openxmlformats.org/officeDocument/2006/relationships/slide" Target="/ppt/slides/slide3.xml" Id="R2b5ed84f50804199" /><Relationship Type="http://schemas.openxmlformats.org/officeDocument/2006/relationships/slide" Target="/ppt/slides/slide4.xml" Id="R3bd78bb27ed24715" /><Relationship Type="http://schemas.openxmlformats.org/officeDocument/2006/relationships/slide" Target="/ppt/slides/slide5.xml" Id="R731351579c634bcc" /><Relationship Type="http://schemas.openxmlformats.org/officeDocument/2006/relationships/slide" Target="/ppt/slides/slide6.xml" Id="R327445e699114592" /><Relationship Type="http://schemas.openxmlformats.org/officeDocument/2006/relationships/slide" Target="/ppt/slides/slide7.xml" Id="R94af05f894144f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744743afe84d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145fc329794751" /><Relationship Type="http://schemas.openxmlformats.org/officeDocument/2006/relationships/theme" Target="/ppt/slideMasters/theme/theme1.xml" Id="R9af1367ba3154c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145fc3297947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7fd28a005940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e2a616b3f44f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952ebd09e844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d61223f70b45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77c30a5ed748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1fc01f071a44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89922bed1343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HØYLAND BÅT OG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HØYLAND BÅT OG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HØYLAND BÅT OG MASKIN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HØYLAND BÅT OG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HØYLAND BÅT OG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HØYLAND BÅT OG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2017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3 765 914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9 630 264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9 630 264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HØYLAND BÅT OG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LURØYVEIDING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HØYLAND BÅT OG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989 147 900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HØYLAND BÅT OG MASKIN AS</a:t>
            </a:r>
          </a:p>
        </p:txBody>
      </p:sp>
    </p:spTree>
  </p:cSld>
  <p:clrMapOvr>
    <a:masterClrMapping xmlns:a="http://schemas.openxmlformats.org/drawingml/2006/main"/>
  </p:clrMapOvr>
</p:sld>
</file>