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3eb4b8bdf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2a538427b40c0"/>
  </p:sldMasterIdLst>
  <p:sldIdLst>
    <p:sldId xmlns:r="http://schemas.openxmlformats.org/officeDocument/2006/relationships" id="256" r:id="Rb9827b6a8ba74adb"/>
    <p:sldId xmlns:r="http://schemas.openxmlformats.org/officeDocument/2006/relationships" id="257" r:id="R5466dd74caf24ad1"/>
    <p:sldId xmlns:r="http://schemas.openxmlformats.org/officeDocument/2006/relationships" id="258" r:id="R7f8161065c504258"/>
    <p:sldId xmlns:r="http://schemas.openxmlformats.org/officeDocument/2006/relationships" id="259" r:id="Rcc1ce357625443fc"/>
    <p:sldId xmlns:r="http://schemas.openxmlformats.org/officeDocument/2006/relationships" id="260" r:id="R1d852f60e1774ca2"/>
    <p:sldId xmlns:r="http://schemas.openxmlformats.org/officeDocument/2006/relationships" id="261" r:id="R6438a05389304bfc"/>
    <p:sldId xmlns:r="http://schemas.openxmlformats.org/officeDocument/2006/relationships" id="262" r:id="Ra89c98425d3d45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2a538427b40c0" /><Relationship Type="http://schemas.openxmlformats.org/officeDocument/2006/relationships/slide" Target="/ppt/slides/slide1.xml" Id="Rb9827b6a8ba74adb" /><Relationship Type="http://schemas.openxmlformats.org/officeDocument/2006/relationships/slide" Target="/ppt/slides/slide2.xml" Id="R5466dd74caf24ad1" /><Relationship Type="http://schemas.openxmlformats.org/officeDocument/2006/relationships/slide" Target="/ppt/slides/slide3.xml" Id="R7f8161065c504258" /><Relationship Type="http://schemas.openxmlformats.org/officeDocument/2006/relationships/slide" Target="/ppt/slides/slide4.xml" Id="Rcc1ce357625443fc" /><Relationship Type="http://schemas.openxmlformats.org/officeDocument/2006/relationships/slide" Target="/ppt/slides/slide5.xml" Id="R1d852f60e1774ca2" /><Relationship Type="http://schemas.openxmlformats.org/officeDocument/2006/relationships/slide" Target="/ppt/slides/slide6.xml" Id="R6438a05389304bfc" /><Relationship Type="http://schemas.openxmlformats.org/officeDocument/2006/relationships/slide" Target="/ppt/slides/slide7.xml" Id="Ra89c98425d3d45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10417978b4b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62ba831ea4cad" /><Relationship Type="http://schemas.openxmlformats.org/officeDocument/2006/relationships/theme" Target="/ppt/slideMasters/theme/theme1.xml" Id="Reef971824f23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62ba831ea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87e37c78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ba38c16b6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2c6a4c0db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d791969b1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d40110f5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964679b42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07a645535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VAARDAL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248 439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2 494 829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SVEND EDMUND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Danielsvika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6907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989 147 641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