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859798a0c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11fdee0f84e4c"/>
  </p:sldMasterIdLst>
  <p:sldIdLst>
    <p:sldId xmlns:r="http://schemas.openxmlformats.org/officeDocument/2006/relationships" id="256" r:id="R2e3a89835b774161"/>
    <p:sldId xmlns:r="http://schemas.openxmlformats.org/officeDocument/2006/relationships" id="257" r:id="R59721d42229242f5"/>
    <p:sldId xmlns:r="http://schemas.openxmlformats.org/officeDocument/2006/relationships" id="258" r:id="R9219dc3456014f82"/>
    <p:sldId xmlns:r="http://schemas.openxmlformats.org/officeDocument/2006/relationships" id="259" r:id="R180f6c54a9604e76"/>
    <p:sldId xmlns:r="http://schemas.openxmlformats.org/officeDocument/2006/relationships" id="260" r:id="Rcce31240c4524ac9"/>
    <p:sldId xmlns:r="http://schemas.openxmlformats.org/officeDocument/2006/relationships" id="261" r:id="Rb16ed69614c74c84"/>
    <p:sldId xmlns:r="http://schemas.openxmlformats.org/officeDocument/2006/relationships" id="262" r:id="R80e731ea25e3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11fdee0f84e4c" /><Relationship Type="http://schemas.openxmlformats.org/officeDocument/2006/relationships/slide" Target="/ppt/slides/slide1.xml" Id="R2e3a89835b774161" /><Relationship Type="http://schemas.openxmlformats.org/officeDocument/2006/relationships/slide" Target="/ppt/slides/slide2.xml" Id="R59721d42229242f5" /><Relationship Type="http://schemas.openxmlformats.org/officeDocument/2006/relationships/slide" Target="/ppt/slides/slide3.xml" Id="R9219dc3456014f82" /><Relationship Type="http://schemas.openxmlformats.org/officeDocument/2006/relationships/slide" Target="/ppt/slides/slide4.xml" Id="R180f6c54a9604e76" /><Relationship Type="http://schemas.openxmlformats.org/officeDocument/2006/relationships/slide" Target="/ppt/slides/slide5.xml" Id="Rcce31240c4524ac9" /><Relationship Type="http://schemas.openxmlformats.org/officeDocument/2006/relationships/slide" Target="/ppt/slides/slide6.xml" Id="Rb16ed69614c74c84" /><Relationship Type="http://schemas.openxmlformats.org/officeDocument/2006/relationships/slide" Target="/ppt/slides/slide7.xml" Id="R80e731ea25e3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d9fdd21c5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df4c3fc5249a1" /><Relationship Type="http://schemas.openxmlformats.org/officeDocument/2006/relationships/theme" Target="/ppt/slideMasters/theme/theme1.xml" Id="R59aaf388e368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df4c3fc52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9fffdf028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e9d1cf106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2c533cc94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007645efe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06d1668d4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6448d5e354d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47a95f460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WAAGENES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WAAGENES EIENDOM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2 464 811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4 135 258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WAAGENES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35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989 145 665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WAAGENES EIENDOM HOLDING AS</a:t>
            </a:r>
          </a:p>
        </p:txBody>
      </p:sp>
    </p:spTree>
  </p:cSld>
  <p:clrMapOvr>
    <a:masterClrMapping xmlns:a="http://schemas.openxmlformats.org/drawingml/2006/main"/>
  </p:clrMapOvr>
</p:sld>
</file>