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49e839fecf4a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6cd0d833934ee1"/>
  </p:sldMasterIdLst>
  <p:sldIdLst>
    <p:sldId xmlns:r="http://schemas.openxmlformats.org/officeDocument/2006/relationships" id="256" r:id="Re7b2af412dd34393"/>
    <p:sldId xmlns:r="http://schemas.openxmlformats.org/officeDocument/2006/relationships" id="257" r:id="Rc36abbde936a4eda"/>
    <p:sldId xmlns:r="http://schemas.openxmlformats.org/officeDocument/2006/relationships" id="258" r:id="R4de5f363a0cc4f0a"/>
    <p:sldId xmlns:r="http://schemas.openxmlformats.org/officeDocument/2006/relationships" id="259" r:id="Raece2d4f12434ee2"/>
    <p:sldId xmlns:r="http://schemas.openxmlformats.org/officeDocument/2006/relationships" id="260" r:id="Rd426122b0c3b4a3f"/>
    <p:sldId xmlns:r="http://schemas.openxmlformats.org/officeDocument/2006/relationships" id="261" r:id="Rcab0e474a81047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cd0d833934ee1" /><Relationship Type="http://schemas.openxmlformats.org/officeDocument/2006/relationships/slide" Target="/ppt/slides/slide1.xml" Id="Re7b2af412dd34393" /><Relationship Type="http://schemas.openxmlformats.org/officeDocument/2006/relationships/slide" Target="/ppt/slides/slide2.xml" Id="Rc36abbde936a4eda" /><Relationship Type="http://schemas.openxmlformats.org/officeDocument/2006/relationships/slide" Target="/ppt/slides/slide3.xml" Id="R4de5f363a0cc4f0a" /><Relationship Type="http://schemas.openxmlformats.org/officeDocument/2006/relationships/slide" Target="/ppt/slides/slide4.xml" Id="Raece2d4f12434ee2" /><Relationship Type="http://schemas.openxmlformats.org/officeDocument/2006/relationships/slide" Target="/ppt/slides/slide5.xml" Id="Rd426122b0c3b4a3f" /><Relationship Type="http://schemas.openxmlformats.org/officeDocument/2006/relationships/slide" Target="/ppt/slides/slide6.xml" Id="Rcab0e474a81047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fe514ded8141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cde14b4634c42" /><Relationship Type="http://schemas.openxmlformats.org/officeDocument/2006/relationships/theme" Target="/ppt/slideMasters/theme/theme1.xml" Id="Rf23debcc773d4c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3cde14b4634c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57a45af9547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6d9cff8b145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9fc86034041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19f6a56f84d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78b39553d40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6977105df40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SINNES APPARTMENT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SINNES APPARTMENT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SINNES APPARTMENT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SINNES APPARTMENT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SINNES APPARTMENT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SINNES APPARTMENT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1 099 444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4 049 314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4 721 963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SINNES APPARTMENT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989 145 347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SINNES APPARTMENT AS</a:t>
            </a:r>
          </a:p>
        </p:txBody>
      </p:sp>
    </p:spTree>
  </p:cSld>
  <p:clrMapOvr>
    <a:masterClrMapping xmlns:a="http://schemas.openxmlformats.org/drawingml/2006/main"/>
  </p:clrMapOvr>
</p:sld>
</file>