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b08dd80ef242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ab477932a44b91"/>
  </p:sldMasterIdLst>
  <p:sldIdLst>
    <p:sldId xmlns:r="http://schemas.openxmlformats.org/officeDocument/2006/relationships" id="256" r:id="R87de213fc6c04708"/>
    <p:sldId xmlns:r="http://schemas.openxmlformats.org/officeDocument/2006/relationships" id="257" r:id="Rbe97d00782994862"/>
    <p:sldId xmlns:r="http://schemas.openxmlformats.org/officeDocument/2006/relationships" id="258" r:id="R7970da4097414af1"/>
    <p:sldId xmlns:r="http://schemas.openxmlformats.org/officeDocument/2006/relationships" id="259" r:id="R949aad6542674a29"/>
    <p:sldId xmlns:r="http://schemas.openxmlformats.org/officeDocument/2006/relationships" id="260" r:id="R3d3057dbba6a44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ab477932a44b91" /><Relationship Type="http://schemas.openxmlformats.org/officeDocument/2006/relationships/slide" Target="/ppt/slides/slide1.xml" Id="R87de213fc6c04708" /><Relationship Type="http://schemas.openxmlformats.org/officeDocument/2006/relationships/slide" Target="/ppt/slides/slide2.xml" Id="Rbe97d00782994862" /><Relationship Type="http://schemas.openxmlformats.org/officeDocument/2006/relationships/slide" Target="/ppt/slides/slide3.xml" Id="R7970da4097414af1" /><Relationship Type="http://schemas.openxmlformats.org/officeDocument/2006/relationships/slide" Target="/ppt/slides/slide4.xml" Id="R949aad6542674a29" /><Relationship Type="http://schemas.openxmlformats.org/officeDocument/2006/relationships/slide" Target="/ppt/slides/slide5.xml" Id="R3d3057dbba6a44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cac79ff4e84e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2942a8334b42cb" /><Relationship Type="http://schemas.openxmlformats.org/officeDocument/2006/relationships/theme" Target="/ppt/slideMasters/theme/theme1.xml" Id="Rcf6623128a614a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2942a8334b42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3ecd6ddf7f4d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3130ccbe7f47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f6a6f8eab74e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f910a708a44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cba0cc49224f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ATRO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ATRO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989 143 808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ATRO EIENDOM AS</a:t>
            </a:r>
          </a:p>
        </p:txBody>
      </p:sp>
    </p:spTree>
  </p:cSld>
  <p:clrMapOvr>
    <a:masterClrMapping xmlns:a="http://schemas.openxmlformats.org/drawingml/2006/main"/>
  </p:clrMapOvr>
</p:sld>
</file>