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5b8b8d515a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585f17f597458a"/>
  </p:sldMasterIdLst>
  <p:sldIdLst>
    <p:sldId xmlns:r="http://schemas.openxmlformats.org/officeDocument/2006/relationships" id="256" r:id="R2259389404f246e7"/>
    <p:sldId xmlns:r="http://schemas.openxmlformats.org/officeDocument/2006/relationships" id="257" r:id="R062eeda15f2a49a4"/>
    <p:sldId xmlns:r="http://schemas.openxmlformats.org/officeDocument/2006/relationships" id="258" r:id="Ra5a565f1d34c4c5b"/>
    <p:sldId xmlns:r="http://schemas.openxmlformats.org/officeDocument/2006/relationships" id="259" r:id="R89e1c93604c748e1"/>
    <p:sldId xmlns:r="http://schemas.openxmlformats.org/officeDocument/2006/relationships" id="260" r:id="R575f3e5b13a34bb4"/>
    <p:sldId xmlns:r="http://schemas.openxmlformats.org/officeDocument/2006/relationships" id="261" r:id="Rb1e5b19ddced4183"/>
    <p:sldId xmlns:r="http://schemas.openxmlformats.org/officeDocument/2006/relationships" id="262" r:id="R2bec79793605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85f17f597458a" /><Relationship Type="http://schemas.openxmlformats.org/officeDocument/2006/relationships/slide" Target="/ppt/slides/slide1.xml" Id="R2259389404f246e7" /><Relationship Type="http://schemas.openxmlformats.org/officeDocument/2006/relationships/slide" Target="/ppt/slides/slide2.xml" Id="R062eeda15f2a49a4" /><Relationship Type="http://schemas.openxmlformats.org/officeDocument/2006/relationships/slide" Target="/ppt/slides/slide3.xml" Id="Ra5a565f1d34c4c5b" /><Relationship Type="http://schemas.openxmlformats.org/officeDocument/2006/relationships/slide" Target="/ppt/slides/slide4.xml" Id="R89e1c93604c748e1" /><Relationship Type="http://schemas.openxmlformats.org/officeDocument/2006/relationships/slide" Target="/ppt/slides/slide5.xml" Id="R575f3e5b13a34bb4" /><Relationship Type="http://schemas.openxmlformats.org/officeDocument/2006/relationships/slide" Target="/ppt/slides/slide6.xml" Id="Rb1e5b19ddced4183" /><Relationship Type="http://schemas.openxmlformats.org/officeDocument/2006/relationships/slide" Target="/ppt/slides/slide7.xml" Id="R2bec79793605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32bb320fe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6f3c531244fd9" /><Relationship Type="http://schemas.openxmlformats.org/officeDocument/2006/relationships/theme" Target="/ppt/slideMasters/theme/theme1.xml" Id="R1f66cce2be3c4d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6f3c531244f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40149c496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1530760534e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8373493a1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ef261a770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76e4f79d44e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0c346c53d4b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161ea39094e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SPACE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SPACE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−255 924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28 316 124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31 318 561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RIISE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989 143 271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SPACE INVEST AS</a:t>
            </a:r>
          </a:p>
        </p:txBody>
      </p:sp>
    </p:spTree>
  </p:cSld>
  <p:clrMapOvr>
    <a:masterClrMapping xmlns:a="http://schemas.openxmlformats.org/drawingml/2006/main"/>
  </p:clrMapOvr>
</p:sld>
</file>