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1db32e81e02455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f2f48f4f64404b"/>
  </p:sldMasterIdLst>
  <p:sldIdLst>
    <p:sldId xmlns:r="http://schemas.openxmlformats.org/officeDocument/2006/relationships" id="256" r:id="Re85f5a233e894661"/>
    <p:sldId xmlns:r="http://schemas.openxmlformats.org/officeDocument/2006/relationships" id="257" r:id="R5195c2c0dc234503"/>
    <p:sldId xmlns:r="http://schemas.openxmlformats.org/officeDocument/2006/relationships" id="258" r:id="Re2edf821f7564d43"/>
    <p:sldId xmlns:r="http://schemas.openxmlformats.org/officeDocument/2006/relationships" id="259" r:id="Redac89d5b4c74b85"/>
    <p:sldId xmlns:r="http://schemas.openxmlformats.org/officeDocument/2006/relationships" id="260" r:id="R2e553ab0e4f14a2c"/>
    <p:sldId xmlns:r="http://schemas.openxmlformats.org/officeDocument/2006/relationships" id="261" r:id="R2bf5a824294743d8"/>
    <p:sldId xmlns:r="http://schemas.openxmlformats.org/officeDocument/2006/relationships" id="262" r:id="Re8a0628cf24748e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f2f48f4f64404b" /><Relationship Type="http://schemas.openxmlformats.org/officeDocument/2006/relationships/slide" Target="/ppt/slides/slide1.xml" Id="Re85f5a233e894661" /><Relationship Type="http://schemas.openxmlformats.org/officeDocument/2006/relationships/slide" Target="/ppt/slides/slide2.xml" Id="R5195c2c0dc234503" /><Relationship Type="http://schemas.openxmlformats.org/officeDocument/2006/relationships/slide" Target="/ppt/slides/slide3.xml" Id="Re2edf821f7564d43" /><Relationship Type="http://schemas.openxmlformats.org/officeDocument/2006/relationships/slide" Target="/ppt/slides/slide4.xml" Id="Redac89d5b4c74b85" /><Relationship Type="http://schemas.openxmlformats.org/officeDocument/2006/relationships/slide" Target="/ppt/slides/slide5.xml" Id="R2e553ab0e4f14a2c" /><Relationship Type="http://schemas.openxmlformats.org/officeDocument/2006/relationships/slide" Target="/ppt/slides/slide6.xml" Id="R2bf5a824294743d8" /><Relationship Type="http://schemas.openxmlformats.org/officeDocument/2006/relationships/slide" Target="/ppt/slides/slide7.xml" Id="Re8a0628cf24748e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095ba5722f41a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e07327afbd4e99" /><Relationship Type="http://schemas.openxmlformats.org/officeDocument/2006/relationships/theme" Target="/ppt/slideMasters/theme/theme1.xml" Id="R2a21427c809545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e07327afbd4e9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bc18d1f87547f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353d3a0cd746b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518cbd5cd74c8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034b207c3b47a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98b7a665314f5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ba2ec99f51437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fdc67de5bc4c6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BYGGMESTER TØNNES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TØNNES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TØNNES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TØNNES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TØNNES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TØNNES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42 999 564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4 015 468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1 697 158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6 148 059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32 216 048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TØNNES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MELAST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TØNNES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Marviksveien 99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4632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tonnes@b-t.as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989 142 909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TØNNES AS</a:t>
            </a:r>
          </a:p>
        </p:txBody>
      </p:sp>
    </p:spTree>
  </p:cSld>
  <p:clrMapOvr>
    <a:masterClrMapping xmlns:a="http://schemas.openxmlformats.org/drawingml/2006/main"/>
  </p:clrMapOvr>
</p:sld>
</file>