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7e739964d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5e3296d79421b"/>
  </p:sldMasterIdLst>
  <p:sldIdLst>
    <p:sldId xmlns:r="http://schemas.openxmlformats.org/officeDocument/2006/relationships" id="256" r:id="R7bdc3e97d3bc4a50"/>
    <p:sldId xmlns:r="http://schemas.openxmlformats.org/officeDocument/2006/relationships" id="257" r:id="Rfdc9d196cedf4e3b"/>
    <p:sldId xmlns:r="http://schemas.openxmlformats.org/officeDocument/2006/relationships" id="258" r:id="R5e35a24d85b3483a"/>
    <p:sldId xmlns:r="http://schemas.openxmlformats.org/officeDocument/2006/relationships" id="259" r:id="R549ae0e2658f4ed5"/>
    <p:sldId xmlns:r="http://schemas.openxmlformats.org/officeDocument/2006/relationships" id="260" r:id="R45c53130623c4a19"/>
    <p:sldId xmlns:r="http://schemas.openxmlformats.org/officeDocument/2006/relationships" id="261" r:id="R490d7898ff82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5e3296d79421b" /><Relationship Type="http://schemas.openxmlformats.org/officeDocument/2006/relationships/slide" Target="/ppt/slides/slide1.xml" Id="R7bdc3e97d3bc4a50" /><Relationship Type="http://schemas.openxmlformats.org/officeDocument/2006/relationships/slide" Target="/ppt/slides/slide2.xml" Id="Rfdc9d196cedf4e3b" /><Relationship Type="http://schemas.openxmlformats.org/officeDocument/2006/relationships/slide" Target="/ppt/slides/slide3.xml" Id="R5e35a24d85b3483a" /><Relationship Type="http://schemas.openxmlformats.org/officeDocument/2006/relationships/slide" Target="/ppt/slides/slide4.xml" Id="R549ae0e2658f4ed5" /><Relationship Type="http://schemas.openxmlformats.org/officeDocument/2006/relationships/slide" Target="/ppt/slides/slide5.xml" Id="R45c53130623c4a19" /><Relationship Type="http://schemas.openxmlformats.org/officeDocument/2006/relationships/slide" Target="/ppt/slides/slide6.xml" Id="R490d7898ff82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9c690d40e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4dd8bdea0405e" /><Relationship Type="http://schemas.openxmlformats.org/officeDocument/2006/relationships/theme" Target="/ppt/slideMasters/theme/theme1.xml" Id="Rf7f9b1c8ad6c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24dd8bdea0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941851ad449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fbee71745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c77f9564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14d6fe76c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e7112c8bb41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293a60430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TØNNES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TØNNES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TØNNES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TØNNES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TØNNES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TØNNES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&amp; 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TØNNES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Marviksveien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tonnes@b-t.as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989 142 909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TØNNES AS</a:t>
            </a:r>
          </a:p>
        </p:txBody>
      </p:sp>
    </p:spTree>
  </p:cSld>
  <p:clrMapOvr>
    <a:masterClrMapping xmlns:a="http://schemas.openxmlformats.org/drawingml/2006/main"/>
  </p:clrMapOvr>
</p:sld>
</file>