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20879eaf454b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710b7410b4fa2"/>
  </p:sldMasterIdLst>
  <p:sldIdLst>
    <p:sldId xmlns:r="http://schemas.openxmlformats.org/officeDocument/2006/relationships" id="256" r:id="Raa6e2ef2b6b048ce"/>
    <p:sldId xmlns:r="http://schemas.openxmlformats.org/officeDocument/2006/relationships" id="257" r:id="R534f5dc6592b486d"/>
    <p:sldId xmlns:r="http://schemas.openxmlformats.org/officeDocument/2006/relationships" id="258" r:id="R46fa86a0d863439f"/>
    <p:sldId xmlns:r="http://schemas.openxmlformats.org/officeDocument/2006/relationships" id="259" r:id="Rad7b174689484321"/>
    <p:sldId xmlns:r="http://schemas.openxmlformats.org/officeDocument/2006/relationships" id="260" r:id="Rb0568a27ba1f4d36"/>
    <p:sldId xmlns:r="http://schemas.openxmlformats.org/officeDocument/2006/relationships" id="261" r:id="R8870685f7720491f"/>
    <p:sldId xmlns:r="http://schemas.openxmlformats.org/officeDocument/2006/relationships" id="262" r:id="R66f45b8065a64b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710b7410b4fa2" /><Relationship Type="http://schemas.openxmlformats.org/officeDocument/2006/relationships/slide" Target="/ppt/slides/slide1.xml" Id="Raa6e2ef2b6b048ce" /><Relationship Type="http://schemas.openxmlformats.org/officeDocument/2006/relationships/slide" Target="/ppt/slides/slide2.xml" Id="R534f5dc6592b486d" /><Relationship Type="http://schemas.openxmlformats.org/officeDocument/2006/relationships/slide" Target="/ppt/slides/slide3.xml" Id="R46fa86a0d863439f" /><Relationship Type="http://schemas.openxmlformats.org/officeDocument/2006/relationships/slide" Target="/ppt/slides/slide4.xml" Id="Rad7b174689484321" /><Relationship Type="http://schemas.openxmlformats.org/officeDocument/2006/relationships/slide" Target="/ppt/slides/slide5.xml" Id="Rb0568a27ba1f4d36" /><Relationship Type="http://schemas.openxmlformats.org/officeDocument/2006/relationships/slide" Target="/ppt/slides/slide6.xml" Id="R8870685f7720491f" /><Relationship Type="http://schemas.openxmlformats.org/officeDocument/2006/relationships/slide" Target="/ppt/slides/slide7.xml" Id="R66f45b8065a64b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16ae131f249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f4037c45c472c" /><Relationship Type="http://schemas.openxmlformats.org/officeDocument/2006/relationships/theme" Target="/ppt/slideMasters/theme/theme1.xml" Id="R3c742566ed1c4a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bf4037c45c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567c9498e4c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08e2d38214d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f2cd6c86043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a4c4a78624f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15fb6390d4e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84774c0144e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2c6675ee049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GRINCO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GRINCO AS ble etablert [år] og holder til i Mosterhamn.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1 863 762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10 946 229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11 004 072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GRINDHEIM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 Sivertsens veg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5440 Mosterhamn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42 62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stale.grindheim@hjemme.no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989 140 280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GRINCO AS</a:t>
            </a:r>
          </a:p>
        </p:txBody>
      </p:sp>
    </p:spTree>
  </p:cSld>
  <p:clrMapOvr>
    <a:masterClrMapping xmlns:a="http://schemas.openxmlformats.org/drawingml/2006/main"/>
  </p:clrMapOvr>
</p:sld>
</file>