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d5d4886b18344d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f2f8661b63d4df7"/>
  </p:sldMasterIdLst>
  <p:sldIdLst>
    <p:sldId xmlns:r="http://schemas.openxmlformats.org/officeDocument/2006/relationships" id="256" r:id="R2662bc8f595f4a2e"/>
    <p:sldId xmlns:r="http://schemas.openxmlformats.org/officeDocument/2006/relationships" id="257" r:id="Rc9db7ac985d34e04"/>
    <p:sldId xmlns:r="http://schemas.openxmlformats.org/officeDocument/2006/relationships" id="258" r:id="Rb19bf12da88b49d7"/>
    <p:sldId xmlns:r="http://schemas.openxmlformats.org/officeDocument/2006/relationships" id="259" r:id="Re7f0c344916c4972"/>
    <p:sldId xmlns:r="http://schemas.openxmlformats.org/officeDocument/2006/relationships" id="260" r:id="Re06f73a9b38b46ba"/>
    <p:sldId xmlns:r="http://schemas.openxmlformats.org/officeDocument/2006/relationships" id="261" r:id="Rb667e79ffd0f4185"/>
    <p:sldId xmlns:r="http://schemas.openxmlformats.org/officeDocument/2006/relationships" id="262" r:id="R17e26bd4aa9944e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2f8661b63d4df7" /><Relationship Type="http://schemas.openxmlformats.org/officeDocument/2006/relationships/slide" Target="/ppt/slides/slide1.xml" Id="R2662bc8f595f4a2e" /><Relationship Type="http://schemas.openxmlformats.org/officeDocument/2006/relationships/slide" Target="/ppt/slides/slide2.xml" Id="Rc9db7ac985d34e04" /><Relationship Type="http://schemas.openxmlformats.org/officeDocument/2006/relationships/slide" Target="/ppt/slides/slide3.xml" Id="Rb19bf12da88b49d7" /><Relationship Type="http://schemas.openxmlformats.org/officeDocument/2006/relationships/slide" Target="/ppt/slides/slide4.xml" Id="Re7f0c344916c4972" /><Relationship Type="http://schemas.openxmlformats.org/officeDocument/2006/relationships/slide" Target="/ppt/slides/slide5.xml" Id="Re06f73a9b38b46ba" /><Relationship Type="http://schemas.openxmlformats.org/officeDocument/2006/relationships/slide" Target="/ppt/slides/slide6.xml" Id="Rb667e79ffd0f4185" /><Relationship Type="http://schemas.openxmlformats.org/officeDocument/2006/relationships/slide" Target="/ppt/slides/slide7.xml" Id="R17e26bd4aa9944e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76f0bacf9740b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9d284db52b434f" /><Relationship Type="http://schemas.openxmlformats.org/officeDocument/2006/relationships/theme" Target="/ppt/slideMasters/theme/theme1.xml" Id="R8cbbffaba3024f2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e9d284db52b434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2887a8ad0a4be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bd6025911c4e9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0e7cd1e1c5426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4908d9fd044cb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c9b1564797492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cc5004952b44a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5617a5ca9b4cc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KVITTINGEN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KVITTINGEN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KVITTINGEN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KVITTINGEN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KVITTINGEN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KVITTINGEN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1 766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1 147 164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18 327 107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18 518 586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KVITTINGEN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JENS CHRISTIAN BRUN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KVITTINGEN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Skivebakken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5018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96 24 95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989 139 991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KVITTINGEN AS</a:t>
            </a:r>
          </a:p>
        </p:txBody>
      </p:sp>
    </p:spTree>
  </p:cSld>
  <p:clrMapOvr>
    <a:masterClrMapping xmlns:a="http://schemas.openxmlformats.org/drawingml/2006/main"/>
  </p:clrMapOvr>
</p:sld>
</file>