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b59cb80e0c4d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031560ec3d466b"/>
  </p:sldMasterIdLst>
  <p:sldIdLst>
    <p:sldId xmlns:r="http://schemas.openxmlformats.org/officeDocument/2006/relationships" id="256" r:id="R9c412a9e734e4b90"/>
    <p:sldId xmlns:r="http://schemas.openxmlformats.org/officeDocument/2006/relationships" id="257" r:id="R421193f76357449d"/>
    <p:sldId xmlns:r="http://schemas.openxmlformats.org/officeDocument/2006/relationships" id="258" r:id="Re21158bbf7004244"/>
    <p:sldId xmlns:r="http://schemas.openxmlformats.org/officeDocument/2006/relationships" id="259" r:id="R31634c6d2e804553"/>
    <p:sldId xmlns:r="http://schemas.openxmlformats.org/officeDocument/2006/relationships" id="260" r:id="Rf554978535ca4bb3"/>
    <p:sldId xmlns:r="http://schemas.openxmlformats.org/officeDocument/2006/relationships" id="261" r:id="R44e694b970b54752"/>
    <p:sldId xmlns:r="http://schemas.openxmlformats.org/officeDocument/2006/relationships" id="262" r:id="Ra3a646c59a9f48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031560ec3d466b" /><Relationship Type="http://schemas.openxmlformats.org/officeDocument/2006/relationships/slide" Target="/ppt/slides/slide1.xml" Id="R9c412a9e734e4b90" /><Relationship Type="http://schemas.openxmlformats.org/officeDocument/2006/relationships/slide" Target="/ppt/slides/slide2.xml" Id="R421193f76357449d" /><Relationship Type="http://schemas.openxmlformats.org/officeDocument/2006/relationships/slide" Target="/ppt/slides/slide3.xml" Id="Re21158bbf7004244" /><Relationship Type="http://schemas.openxmlformats.org/officeDocument/2006/relationships/slide" Target="/ppt/slides/slide4.xml" Id="R31634c6d2e804553" /><Relationship Type="http://schemas.openxmlformats.org/officeDocument/2006/relationships/slide" Target="/ppt/slides/slide5.xml" Id="Rf554978535ca4bb3" /><Relationship Type="http://schemas.openxmlformats.org/officeDocument/2006/relationships/slide" Target="/ppt/slides/slide6.xml" Id="R44e694b970b54752" /><Relationship Type="http://schemas.openxmlformats.org/officeDocument/2006/relationships/slide" Target="/ppt/slides/slide7.xml" Id="Ra3a646c59a9f48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4a1675478943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3ac04dbaf439b" /><Relationship Type="http://schemas.openxmlformats.org/officeDocument/2006/relationships/theme" Target="/ppt/slideMasters/theme/theme1.xml" Id="R3d7fc0bcff8345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a3ac04dbaf43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c7e5ccde64e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35599f59945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5bcf3463d43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56375732546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16efa188e4f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a7c2abbbe4e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b7ffb14184e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 AS ble etablert [år] og holder til i Mosby.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862 120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4 008 502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4 313 670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ÅNENSEN JAN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Lillefjell terrasse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4619 Mosby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11 88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989 139 746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AS</a:t>
            </a:r>
          </a:p>
        </p:txBody>
      </p:sp>
    </p:spTree>
  </p:cSld>
  <p:clrMapOvr>
    <a:masterClrMapping xmlns:a="http://schemas.openxmlformats.org/drawingml/2006/main"/>
  </p:clrMapOvr>
</p:sld>
</file>