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cadb5a2f9c47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b2c27ce1d74045"/>
  </p:sldMasterIdLst>
  <p:sldIdLst>
    <p:sldId xmlns:r="http://schemas.openxmlformats.org/officeDocument/2006/relationships" id="256" r:id="R11a849239e8d40a2"/>
    <p:sldId xmlns:r="http://schemas.openxmlformats.org/officeDocument/2006/relationships" id="257" r:id="R586a2367dd6642a2"/>
    <p:sldId xmlns:r="http://schemas.openxmlformats.org/officeDocument/2006/relationships" id="258" r:id="Rdf87878e09ba44c0"/>
    <p:sldId xmlns:r="http://schemas.openxmlformats.org/officeDocument/2006/relationships" id="259" r:id="R778c09d5c3f64468"/>
    <p:sldId xmlns:r="http://schemas.openxmlformats.org/officeDocument/2006/relationships" id="260" r:id="Rb2bb1976438e4292"/>
    <p:sldId xmlns:r="http://schemas.openxmlformats.org/officeDocument/2006/relationships" id="261" r:id="Re0a2b87bf31c43f1"/>
    <p:sldId xmlns:r="http://schemas.openxmlformats.org/officeDocument/2006/relationships" id="262" r:id="R821f36ba204d49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b2c27ce1d74045" /><Relationship Type="http://schemas.openxmlformats.org/officeDocument/2006/relationships/slide" Target="/ppt/slides/slide1.xml" Id="R11a849239e8d40a2" /><Relationship Type="http://schemas.openxmlformats.org/officeDocument/2006/relationships/slide" Target="/ppt/slides/slide2.xml" Id="R586a2367dd6642a2" /><Relationship Type="http://schemas.openxmlformats.org/officeDocument/2006/relationships/slide" Target="/ppt/slides/slide3.xml" Id="Rdf87878e09ba44c0" /><Relationship Type="http://schemas.openxmlformats.org/officeDocument/2006/relationships/slide" Target="/ppt/slides/slide4.xml" Id="R778c09d5c3f64468" /><Relationship Type="http://schemas.openxmlformats.org/officeDocument/2006/relationships/slide" Target="/ppt/slides/slide5.xml" Id="Rb2bb1976438e4292" /><Relationship Type="http://schemas.openxmlformats.org/officeDocument/2006/relationships/slide" Target="/ppt/slides/slide6.xml" Id="Re0a2b87bf31c43f1" /><Relationship Type="http://schemas.openxmlformats.org/officeDocument/2006/relationships/slide" Target="/ppt/slides/slide7.xml" Id="R821f36ba204d49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24fb7fa8724b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56112fc954d36" /><Relationship Type="http://schemas.openxmlformats.org/officeDocument/2006/relationships/theme" Target="/ppt/slideMasters/theme/theme1.xml" Id="Rd27bccf794a940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256112fc954d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f23dd2fef4f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34ba2527e49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776315a7f4d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6ec948b7e4e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c8f46273548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a88dff0b842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5a765fad747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 HOLDING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−743 361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−389 287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6 896 185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8 436 099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HAAVALD ABRAHAMSEN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Jørn H. Abrahamsen, Symrebakken, Platåveien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post@haav.no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989 139 614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 HOLDING AS</a:t>
            </a:r>
          </a:p>
        </p:txBody>
      </p:sp>
    </p:spTree>
  </p:cSld>
  <p:clrMapOvr>
    <a:masterClrMapping xmlns:a="http://schemas.openxmlformats.org/drawingml/2006/main"/>
  </p:clrMapOvr>
</p:sld>
</file>