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445abef1948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f28d19064440f8"/>
  </p:sldMasterIdLst>
  <p:sldIdLst>
    <p:sldId xmlns:r="http://schemas.openxmlformats.org/officeDocument/2006/relationships" id="256" r:id="Redb6ec65cabd45a2"/>
    <p:sldId xmlns:r="http://schemas.openxmlformats.org/officeDocument/2006/relationships" id="257" r:id="R5ad5c9ad4ba04f97"/>
    <p:sldId xmlns:r="http://schemas.openxmlformats.org/officeDocument/2006/relationships" id="258" r:id="Rdc223dd122874bb4"/>
    <p:sldId xmlns:r="http://schemas.openxmlformats.org/officeDocument/2006/relationships" id="259" r:id="Re9218735071f4d63"/>
    <p:sldId xmlns:r="http://schemas.openxmlformats.org/officeDocument/2006/relationships" id="260" r:id="R21392ecb023240f9"/>
    <p:sldId xmlns:r="http://schemas.openxmlformats.org/officeDocument/2006/relationships" id="261" r:id="R410cd6cc885949e4"/>
    <p:sldId xmlns:r="http://schemas.openxmlformats.org/officeDocument/2006/relationships" id="262" r:id="R488e97501d44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28d19064440f8" /><Relationship Type="http://schemas.openxmlformats.org/officeDocument/2006/relationships/slide" Target="/ppt/slides/slide1.xml" Id="Redb6ec65cabd45a2" /><Relationship Type="http://schemas.openxmlformats.org/officeDocument/2006/relationships/slide" Target="/ppt/slides/slide2.xml" Id="R5ad5c9ad4ba04f97" /><Relationship Type="http://schemas.openxmlformats.org/officeDocument/2006/relationships/slide" Target="/ppt/slides/slide3.xml" Id="Rdc223dd122874bb4" /><Relationship Type="http://schemas.openxmlformats.org/officeDocument/2006/relationships/slide" Target="/ppt/slides/slide4.xml" Id="Re9218735071f4d63" /><Relationship Type="http://schemas.openxmlformats.org/officeDocument/2006/relationships/slide" Target="/ppt/slides/slide5.xml" Id="R21392ecb023240f9" /><Relationship Type="http://schemas.openxmlformats.org/officeDocument/2006/relationships/slide" Target="/ppt/slides/slide6.xml" Id="R410cd6cc885949e4" /><Relationship Type="http://schemas.openxmlformats.org/officeDocument/2006/relationships/slide" Target="/ppt/slides/slide7.xml" Id="R488e97501d44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8a96c17ae4c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d629a31374429" /><Relationship Type="http://schemas.openxmlformats.org/officeDocument/2006/relationships/theme" Target="/ppt/slideMasters/theme/theme1.xml" Id="Rded9b7f4349b44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4d629a313744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4a60f18db4a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0947ed198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8a84c857341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af6fc0a904a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548d5fbf74f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2feede0f048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b8e3c037a4d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HOLDING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−326 024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1 669 994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TRYGVE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Brandvoldgata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989 139 355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HOLDING AS</a:t>
            </a:r>
          </a:p>
        </p:txBody>
      </p:sp>
    </p:spTree>
  </p:cSld>
  <p:clrMapOvr>
    <a:masterClrMapping xmlns:a="http://schemas.openxmlformats.org/drawingml/2006/main"/>
  </p:clrMapOvr>
</p:sld>
</file>