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39592f22e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eaad95426b454d"/>
  </p:sldMasterIdLst>
  <p:sldIdLst>
    <p:sldId xmlns:r="http://schemas.openxmlformats.org/officeDocument/2006/relationships" id="256" r:id="Rcee298dd65ef477e"/>
    <p:sldId xmlns:r="http://schemas.openxmlformats.org/officeDocument/2006/relationships" id="257" r:id="R2a49a11725b54a84"/>
    <p:sldId xmlns:r="http://schemas.openxmlformats.org/officeDocument/2006/relationships" id="258" r:id="Rff4ea3090bfb4233"/>
    <p:sldId xmlns:r="http://schemas.openxmlformats.org/officeDocument/2006/relationships" id="259" r:id="R810a68cb92b24172"/>
    <p:sldId xmlns:r="http://schemas.openxmlformats.org/officeDocument/2006/relationships" id="260" r:id="R14e98eaa70b646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eaad95426b454d" /><Relationship Type="http://schemas.openxmlformats.org/officeDocument/2006/relationships/slide" Target="/ppt/slides/slide1.xml" Id="Rcee298dd65ef477e" /><Relationship Type="http://schemas.openxmlformats.org/officeDocument/2006/relationships/slide" Target="/ppt/slides/slide2.xml" Id="R2a49a11725b54a84" /><Relationship Type="http://schemas.openxmlformats.org/officeDocument/2006/relationships/slide" Target="/ppt/slides/slide3.xml" Id="Rff4ea3090bfb4233" /><Relationship Type="http://schemas.openxmlformats.org/officeDocument/2006/relationships/slide" Target="/ppt/slides/slide4.xml" Id="R810a68cb92b24172" /><Relationship Type="http://schemas.openxmlformats.org/officeDocument/2006/relationships/slide" Target="/ppt/slides/slide5.xml" Id="R14e98eaa70b646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47c04bbba49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4fe6cee1541af" /><Relationship Type="http://schemas.openxmlformats.org/officeDocument/2006/relationships/theme" Target="/ppt/slideMasters/theme/theme1.xml" Id="R3650d477995748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4fe6cee1541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1f479573849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bf3763b8341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a6c949a4d4e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33293c80846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06126027542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LIFE KONGSVINGER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LIFE KONGSVINGER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KONGSVINGER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989 139 002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LIFE KONGSVINGER AS</a:t>
            </a:r>
          </a:p>
        </p:txBody>
      </p:sp>
    </p:spTree>
  </p:cSld>
  <p:clrMapOvr>
    <a:masterClrMapping xmlns:a="http://schemas.openxmlformats.org/drawingml/2006/main"/>
  </p:clrMapOvr>
</p:sld>
</file>