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832efd11f48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952a6fff64542"/>
  </p:sldMasterIdLst>
  <p:sldIdLst>
    <p:sldId xmlns:r="http://schemas.openxmlformats.org/officeDocument/2006/relationships" id="256" r:id="Rd39ae74fa4d54ba0"/>
    <p:sldId xmlns:r="http://schemas.openxmlformats.org/officeDocument/2006/relationships" id="257" r:id="Rf264877eaba64e66"/>
    <p:sldId xmlns:r="http://schemas.openxmlformats.org/officeDocument/2006/relationships" id="258" r:id="R0690f2dade05417c"/>
    <p:sldId xmlns:r="http://schemas.openxmlformats.org/officeDocument/2006/relationships" id="259" r:id="R44d5e4d7267d45a3"/>
    <p:sldId xmlns:r="http://schemas.openxmlformats.org/officeDocument/2006/relationships" id="260" r:id="Ra94ef09c103c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952a6fff64542" /><Relationship Type="http://schemas.openxmlformats.org/officeDocument/2006/relationships/slide" Target="/ppt/slides/slide1.xml" Id="Rd39ae74fa4d54ba0" /><Relationship Type="http://schemas.openxmlformats.org/officeDocument/2006/relationships/slide" Target="/ppt/slides/slide2.xml" Id="Rf264877eaba64e66" /><Relationship Type="http://schemas.openxmlformats.org/officeDocument/2006/relationships/slide" Target="/ppt/slides/slide3.xml" Id="R0690f2dade05417c" /><Relationship Type="http://schemas.openxmlformats.org/officeDocument/2006/relationships/slide" Target="/ppt/slides/slide4.xml" Id="R44d5e4d7267d45a3" /><Relationship Type="http://schemas.openxmlformats.org/officeDocument/2006/relationships/slide" Target="/ppt/slides/slide5.xml" Id="Ra94ef09c103c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085cd834b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51a8f790949b0" /><Relationship Type="http://schemas.openxmlformats.org/officeDocument/2006/relationships/theme" Target="/ppt/slideMasters/theme/theme1.xml" Id="Rf46d86e3cbae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351a8f790949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0afc7941e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a1f509f746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5995c2e484f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58bef2cda40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e5b19c4dd49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ELSEMORI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ELSEMORI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ELSEMORI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ELSEMORI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ELSEMORI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ELSEMORI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989 137 115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ELSEMORI AS</a:t>
            </a:r>
          </a:p>
        </p:txBody>
      </p:sp>
    </p:spTree>
  </p:cSld>
  <p:clrMapOvr>
    <a:masterClrMapping xmlns:a="http://schemas.openxmlformats.org/drawingml/2006/main"/>
  </p:clrMapOvr>
</p:sld>
</file>