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749891c3f04e8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dc863637ad4f4b"/>
  </p:sldMasterIdLst>
  <p:sldIdLst>
    <p:sldId xmlns:r="http://schemas.openxmlformats.org/officeDocument/2006/relationships" id="256" r:id="Rb838407328ec479d"/>
    <p:sldId xmlns:r="http://schemas.openxmlformats.org/officeDocument/2006/relationships" id="257" r:id="R6757d10e3dc84246"/>
    <p:sldId xmlns:r="http://schemas.openxmlformats.org/officeDocument/2006/relationships" id="258" r:id="R031fc4ff73794af6"/>
    <p:sldId xmlns:r="http://schemas.openxmlformats.org/officeDocument/2006/relationships" id="259" r:id="R432a76135fea4deb"/>
    <p:sldId xmlns:r="http://schemas.openxmlformats.org/officeDocument/2006/relationships" id="260" r:id="R69cce21349c0476f"/>
    <p:sldId xmlns:r="http://schemas.openxmlformats.org/officeDocument/2006/relationships" id="261" r:id="R55d3f0d1296b40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dc863637ad4f4b" /><Relationship Type="http://schemas.openxmlformats.org/officeDocument/2006/relationships/slide" Target="/ppt/slides/slide1.xml" Id="Rb838407328ec479d" /><Relationship Type="http://schemas.openxmlformats.org/officeDocument/2006/relationships/slide" Target="/ppt/slides/slide2.xml" Id="R6757d10e3dc84246" /><Relationship Type="http://schemas.openxmlformats.org/officeDocument/2006/relationships/slide" Target="/ppt/slides/slide3.xml" Id="R031fc4ff73794af6" /><Relationship Type="http://schemas.openxmlformats.org/officeDocument/2006/relationships/slide" Target="/ppt/slides/slide4.xml" Id="R432a76135fea4deb" /><Relationship Type="http://schemas.openxmlformats.org/officeDocument/2006/relationships/slide" Target="/ppt/slides/slide5.xml" Id="R69cce21349c0476f" /><Relationship Type="http://schemas.openxmlformats.org/officeDocument/2006/relationships/slide" Target="/ppt/slides/slide6.xml" Id="R55d3f0d1296b40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8b91c650f004f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ce99085604c16" /><Relationship Type="http://schemas.openxmlformats.org/officeDocument/2006/relationships/theme" Target="/ppt/slideMasters/theme/theme1.xml" Id="Re48db2f3f6a24f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7ce99085604c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18ea88b2f4a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bccb736b1947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170ad1ebb4b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71635c8e64a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03ee4758546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e886ea7464b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DRAGESUND INVEST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DRAGESUND INVEST 2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DRAGESUND PETTER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989 136 372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DRAGESUND INVEST 2 AS</a:t>
            </a:r>
          </a:p>
        </p:txBody>
      </p:sp>
    </p:spTree>
  </p:cSld>
  <p:clrMapOvr>
    <a:masterClrMapping xmlns:a="http://schemas.openxmlformats.org/drawingml/2006/main"/>
  </p:clrMapOvr>
</p:sld>
</file>