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db4ad120c48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3be867e22a47d7"/>
  </p:sldMasterIdLst>
  <p:sldIdLst>
    <p:sldId xmlns:r="http://schemas.openxmlformats.org/officeDocument/2006/relationships" id="256" r:id="Rf0896d81e2e347ae"/>
    <p:sldId xmlns:r="http://schemas.openxmlformats.org/officeDocument/2006/relationships" id="257" r:id="Rbda9ffa5c83445ea"/>
    <p:sldId xmlns:r="http://schemas.openxmlformats.org/officeDocument/2006/relationships" id="258" r:id="R2c6892e18d5546aa"/>
    <p:sldId xmlns:r="http://schemas.openxmlformats.org/officeDocument/2006/relationships" id="259" r:id="R9e02500d0a6a40d5"/>
    <p:sldId xmlns:r="http://schemas.openxmlformats.org/officeDocument/2006/relationships" id="260" r:id="R912028794da54a3a"/>
    <p:sldId xmlns:r="http://schemas.openxmlformats.org/officeDocument/2006/relationships" id="261" r:id="R03c10a723f174498"/>
    <p:sldId xmlns:r="http://schemas.openxmlformats.org/officeDocument/2006/relationships" id="262" r:id="Ref4d5f0486e1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be867e22a47d7" /><Relationship Type="http://schemas.openxmlformats.org/officeDocument/2006/relationships/slide" Target="/ppt/slides/slide1.xml" Id="Rf0896d81e2e347ae" /><Relationship Type="http://schemas.openxmlformats.org/officeDocument/2006/relationships/slide" Target="/ppt/slides/slide2.xml" Id="Rbda9ffa5c83445ea" /><Relationship Type="http://schemas.openxmlformats.org/officeDocument/2006/relationships/slide" Target="/ppt/slides/slide3.xml" Id="R2c6892e18d5546aa" /><Relationship Type="http://schemas.openxmlformats.org/officeDocument/2006/relationships/slide" Target="/ppt/slides/slide4.xml" Id="R9e02500d0a6a40d5" /><Relationship Type="http://schemas.openxmlformats.org/officeDocument/2006/relationships/slide" Target="/ppt/slides/slide5.xml" Id="R912028794da54a3a" /><Relationship Type="http://schemas.openxmlformats.org/officeDocument/2006/relationships/slide" Target="/ppt/slides/slide6.xml" Id="R03c10a723f174498" /><Relationship Type="http://schemas.openxmlformats.org/officeDocument/2006/relationships/slide" Target="/ppt/slides/slide7.xml" Id="Ref4d5f0486e1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f14358e26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57cd3cff340e8" /><Relationship Type="http://schemas.openxmlformats.org/officeDocument/2006/relationships/theme" Target="/ppt/slideMasters/theme/theme1.xml" Id="R87ddbac1ec37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57cd3cff3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6ee7cb191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2c41ac6ae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bf8143d5748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3443c4b1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676d1216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dca0f58e8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51e84fa3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INNOCENTI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INNOCENTI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24 060 246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30 287 990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30 479 009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KVARTAL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MALEXCO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SVERRE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Lorentzen, Carl Lundgrens 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sverre@oluf.no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989 136 186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INNOCENTI AS</a:t>
            </a:r>
          </a:p>
        </p:txBody>
      </p:sp>
    </p:spTree>
  </p:cSld>
  <p:clrMapOvr>
    <a:masterClrMapping xmlns:a="http://schemas.openxmlformats.org/drawingml/2006/main"/>
  </p:clrMapOvr>
</p:sld>
</file>