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82ce005b3c41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6f5c8bc35b4e3a"/>
  </p:sldMasterIdLst>
  <p:sldIdLst>
    <p:sldId xmlns:r="http://schemas.openxmlformats.org/officeDocument/2006/relationships" id="256" r:id="R01172027148049f4"/>
    <p:sldId xmlns:r="http://schemas.openxmlformats.org/officeDocument/2006/relationships" id="257" r:id="R0dde1f65eed54ba5"/>
    <p:sldId xmlns:r="http://schemas.openxmlformats.org/officeDocument/2006/relationships" id="258" r:id="Re18c887a8b4c4837"/>
    <p:sldId xmlns:r="http://schemas.openxmlformats.org/officeDocument/2006/relationships" id="259" r:id="Rabfbb14a99d14165"/>
    <p:sldId xmlns:r="http://schemas.openxmlformats.org/officeDocument/2006/relationships" id="260" r:id="Re5c776ef253740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6f5c8bc35b4e3a" /><Relationship Type="http://schemas.openxmlformats.org/officeDocument/2006/relationships/slide" Target="/ppt/slides/slide1.xml" Id="R01172027148049f4" /><Relationship Type="http://schemas.openxmlformats.org/officeDocument/2006/relationships/slide" Target="/ppt/slides/slide2.xml" Id="R0dde1f65eed54ba5" /><Relationship Type="http://schemas.openxmlformats.org/officeDocument/2006/relationships/slide" Target="/ppt/slides/slide3.xml" Id="Re18c887a8b4c4837" /><Relationship Type="http://schemas.openxmlformats.org/officeDocument/2006/relationships/slide" Target="/ppt/slides/slide4.xml" Id="Rabfbb14a99d14165" /><Relationship Type="http://schemas.openxmlformats.org/officeDocument/2006/relationships/slide" Target="/ppt/slides/slide5.xml" Id="Re5c776ef253740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62570ee12148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4f0a80e7b4809" /><Relationship Type="http://schemas.openxmlformats.org/officeDocument/2006/relationships/theme" Target="/ppt/slideMasters/theme/theme1.xml" Id="R7e08d5768f8e4e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44f0a80e7b48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70b35a86b4e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6285e0d7445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2b1daf50e4b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09df9ee6e43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3b89e31fa48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ETTERSTAD VEST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ETTERSTAD 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ETTERSTAD VEST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ETTERSTAD 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ETTERSTAD 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ETTERSTAD 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989 134 183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ETTERSTAD VEST HOLDING AS</a:t>
            </a:r>
          </a:p>
        </p:txBody>
      </p:sp>
    </p:spTree>
  </p:cSld>
  <p:clrMapOvr>
    <a:masterClrMapping xmlns:a="http://schemas.openxmlformats.org/drawingml/2006/main"/>
  </p:clrMapOvr>
</p:sld>
</file>