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c8404b82941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b55f116f249d4"/>
  </p:sldMasterIdLst>
  <p:sldIdLst>
    <p:sldId xmlns:r="http://schemas.openxmlformats.org/officeDocument/2006/relationships" id="256" r:id="Ref2cfad7c6014142"/>
    <p:sldId xmlns:r="http://schemas.openxmlformats.org/officeDocument/2006/relationships" id="257" r:id="Ra5745d141ebd4df2"/>
    <p:sldId xmlns:r="http://schemas.openxmlformats.org/officeDocument/2006/relationships" id="258" r:id="R3de3ea8977ed41a0"/>
    <p:sldId xmlns:r="http://schemas.openxmlformats.org/officeDocument/2006/relationships" id="259" r:id="R805eb9e60c434ab1"/>
    <p:sldId xmlns:r="http://schemas.openxmlformats.org/officeDocument/2006/relationships" id="260" r:id="R637847563bcf4560"/>
    <p:sldId xmlns:r="http://schemas.openxmlformats.org/officeDocument/2006/relationships" id="261" r:id="R86fd39dabf734c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b55f116f249d4" /><Relationship Type="http://schemas.openxmlformats.org/officeDocument/2006/relationships/slide" Target="/ppt/slides/slide1.xml" Id="Ref2cfad7c6014142" /><Relationship Type="http://schemas.openxmlformats.org/officeDocument/2006/relationships/slide" Target="/ppt/slides/slide2.xml" Id="Ra5745d141ebd4df2" /><Relationship Type="http://schemas.openxmlformats.org/officeDocument/2006/relationships/slide" Target="/ppt/slides/slide3.xml" Id="R3de3ea8977ed41a0" /><Relationship Type="http://schemas.openxmlformats.org/officeDocument/2006/relationships/slide" Target="/ppt/slides/slide4.xml" Id="R805eb9e60c434ab1" /><Relationship Type="http://schemas.openxmlformats.org/officeDocument/2006/relationships/slide" Target="/ppt/slides/slide5.xml" Id="R637847563bcf4560" /><Relationship Type="http://schemas.openxmlformats.org/officeDocument/2006/relationships/slide" Target="/ppt/slides/slide6.xml" Id="R86fd39dabf734c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f8ae0685a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4d994cf60401a" /><Relationship Type="http://schemas.openxmlformats.org/officeDocument/2006/relationships/theme" Target="/ppt/slideMasters/theme/theme1.xml" Id="Rd855ee8f3cbd47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44d994cf60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2dcdb01cc4c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e5b9c1c2b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49f224208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e92e9bc6c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2673f5ff543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c3affffb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BREED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NITTEBERG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BREED AS</a:t>
            </a:r>
          </a:p>
        </p:txBody>
      </p:sp>
    </p:spTree>
  </p:cSld>
  <p:clrMapOvr>
    <a:masterClrMapping xmlns:a="http://schemas.openxmlformats.org/drawingml/2006/main"/>
  </p:clrMapOvr>
</p:sld>
</file>