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33683d059f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a2335287a4997"/>
  </p:sldMasterIdLst>
  <p:sldIdLst>
    <p:sldId xmlns:r="http://schemas.openxmlformats.org/officeDocument/2006/relationships" id="256" r:id="Rd7534df4eb694086"/>
    <p:sldId xmlns:r="http://schemas.openxmlformats.org/officeDocument/2006/relationships" id="257" r:id="Rfa2ea196323c4985"/>
    <p:sldId xmlns:r="http://schemas.openxmlformats.org/officeDocument/2006/relationships" id="258" r:id="R601fa2b9246e468e"/>
    <p:sldId xmlns:r="http://schemas.openxmlformats.org/officeDocument/2006/relationships" id="259" r:id="R0e36be003fd14d29"/>
    <p:sldId xmlns:r="http://schemas.openxmlformats.org/officeDocument/2006/relationships" id="260" r:id="Rc315eefe4c8042b2"/>
    <p:sldId xmlns:r="http://schemas.openxmlformats.org/officeDocument/2006/relationships" id="261" r:id="R74c2231a29f74012"/>
    <p:sldId xmlns:r="http://schemas.openxmlformats.org/officeDocument/2006/relationships" id="262" r:id="Rc7af6b99ccc0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a2335287a4997" /><Relationship Type="http://schemas.openxmlformats.org/officeDocument/2006/relationships/slide" Target="/ppt/slides/slide1.xml" Id="Rd7534df4eb694086" /><Relationship Type="http://schemas.openxmlformats.org/officeDocument/2006/relationships/slide" Target="/ppt/slides/slide2.xml" Id="Rfa2ea196323c4985" /><Relationship Type="http://schemas.openxmlformats.org/officeDocument/2006/relationships/slide" Target="/ppt/slides/slide3.xml" Id="R601fa2b9246e468e" /><Relationship Type="http://schemas.openxmlformats.org/officeDocument/2006/relationships/slide" Target="/ppt/slides/slide4.xml" Id="R0e36be003fd14d29" /><Relationship Type="http://schemas.openxmlformats.org/officeDocument/2006/relationships/slide" Target="/ppt/slides/slide5.xml" Id="Rc315eefe4c8042b2" /><Relationship Type="http://schemas.openxmlformats.org/officeDocument/2006/relationships/slide" Target="/ppt/slides/slide6.xml" Id="R74c2231a29f74012" /><Relationship Type="http://schemas.openxmlformats.org/officeDocument/2006/relationships/slide" Target="/ppt/slides/slide7.xml" Id="Rc7af6b99ccc0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096d889a6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6e084b2eb414d" /><Relationship Type="http://schemas.openxmlformats.org/officeDocument/2006/relationships/theme" Target="/ppt/slideMasters/theme/theme1.xml" Id="R5ee7f4b6c233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6e084b2eb41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4d5b222a3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797ce7888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bb9ae8dcc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d1691ad83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794e936394c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7ed323ae4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0b9922ef7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