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edd29afdc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649f729ab4cc0"/>
  </p:sldMasterIdLst>
  <p:sldIdLst>
    <p:sldId xmlns:r="http://schemas.openxmlformats.org/officeDocument/2006/relationships" id="256" r:id="Rc95604b224134bef"/>
    <p:sldId xmlns:r="http://schemas.openxmlformats.org/officeDocument/2006/relationships" id="257" r:id="R70fdb43642b840c9"/>
    <p:sldId xmlns:r="http://schemas.openxmlformats.org/officeDocument/2006/relationships" id="258" r:id="Rbd455e0043ab4d24"/>
    <p:sldId xmlns:r="http://schemas.openxmlformats.org/officeDocument/2006/relationships" id="259" r:id="R4541cdd1eae54359"/>
    <p:sldId xmlns:r="http://schemas.openxmlformats.org/officeDocument/2006/relationships" id="260" r:id="Rb2cc2fad006d4731"/>
    <p:sldId xmlns:r="http://schemas.openxmlformats.org/officeDocument/2006/relationships" id="261" r:id="Re538b21870c8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649f729ab4cc0" /><Relationship Type="http://schemas.openxmlformats.org/officeDocument/2006/relationships/slide" Target="/ppt/slides/slide1.xml" Id="Rc95604b224134bef" /><Relationship Type="http://schemas.openxmlformats.org/officeDocument/2006/relationships/slide" Target="/ppt/slides/slide2.xml" Id="R70fdb43642b840c9" /><Relationship Type="http://schemas.openxmlformats.org/officeDocument/2006/relationships/slide" Target="/ppt/slides/slide3.xml" Id="Rbd455e0043ab4d24" /><Relationship Type="http://schemas.openxmlformats.org/officeDocument/2006/relationships/slide" Target="/ppt/slides/slide4.xml" Id="R4541cdd1eae54359" /><Relationship Type="http://schemas.openxmlformats.org/officeDocument/2006/relationships/slide" Target="/ppt/slides/slide5.xml" Id="Rb2cc2fad006d4731" /><Relationship Type="http://schemas.openxmlformats.org/officeDocument/2006/relationships/slide" Target="/ppt/slides/slide6.xml" Id="Re538b21870c8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4f4b477ab4c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f7139afa14790" /><Relationship Type="http://schemas.openxmlformats.org/officeDocument/2006/relationships/theme" Target="/ppt/slideMasters/theme/theme1.xml" Id="Rc634a0f8bf35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9f7139afa1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96fdb772e48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2f7d53ecd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9a79eb7e4e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2143b4a6f43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bfa113900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501caac0b41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