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ab7af5ee0340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d3babfde840f8"/>
  </p:sldMasterIdLst>
  <p:sldIdLst>
    <p:sldId xmlns:r="http://schemas.openxmlformats.org/officeDocument/2006/relationships" id="256" r:id="R0afc4e02bcfd4f54"/>
    <p:sldId xmlns:r="http://schemas.openxmlformats.org/officeDocument/2006/relationships" id="257" r:id="Recaaed80be2f4d83"/>
    <p:sldId xmlns:r="http://schemas.openxmlformats.org/officeDocument/2006/relationships" id="258" r:id="Rc799f2f2e9104b7a"/>
    <p:sldId xmlns:r="http://schemas.openxmlformats.org/officeDocument/2006/relationships" id="259" r:id="Rfabf14855e354ed3"/>
    <p:sldId xmlns:r="http://schemas.openxmlformats.org/officeDocument/2006/relationships" id="260" r:id="R994c70c4b63c4dc1"/>
    <p:sldId xmlns:r="http://schemas.openxmlformats.org/officeDocument/2006/relationships" id="261" r:id="R5207aef5a6394a51"/>
    <p:sldId xmlns:r="http://schemas.openxmlformats.org/officeDocument/2006/relationships" id="262" r:id="Reed8a21ce853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d3babfde840f8" /><Relationship Type="http://schemas.openxmlformats.org/officeDocument/2006/relationships/slide" Target="/ppt/slides/slide1.xml" Id="R0afc4e02bcfd4f54" /><Relationship Type="http://schemas.openxmlformats.org/officeDocument/2006/relationships/slide" Target="/ppt/slides/slide2.xml" Id="Recaaed80be2f4d83" /><Relationship Type="http://schemas.openxmlformats.org/officeDocument/2006/relationships/slide" Target="/ppt/slides/slide3.xml" Id="Rc799f2f2e9104b7a" /><Relationship Type="http://schemas.openxmlformats.org/officeDocument/2006/relationships/slide" Target="/ppt/slides/slide4.xml" Id="Rfabf14855e354ed3" /><Relationship Type="http://schemas.openxmlformats.org/officeDocument/2006/relationships/slide" Target="/ppt/slides/slide5.xml" Id="R994c70c4b63c4dc1" /><Relationship Type="http://schemas.openxmlformats.org/officeDocument/2006/relationships/slide" Target="/ppt/slides/slide6.xml" Id="R5207aef5a6394a51" /><Relationship Type="http://schemas.openxmlformats.org/officeDocument/2006/relationships/slide" Target="/ppt/slides/slide7.xml" Id="Reed8a21ce853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3df2ca789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ead3a2712437c" /><Relationship Type="http://schemas.openxmlformats.org/officeDocument/2006/relationships/theme" Target="/ppt/slideMasters/theme/theme1.xml" Id="R23387d0a5842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ead3a2712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3796f174a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48b89caa441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11d183a80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b99870e95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ece4e909a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ab880acb74a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a63de4001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FYRHOLMEN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FYRHOLMEN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39 346 000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1 092 533 000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1 102 090 000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YUHONG JIN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DSD Front 5 etasje, Børehaugen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45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