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85dd67ba324c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d8ca98ff0440ff"/>
  </p:sldMasterIdLst>
  <p:sldIdLst>
    <p:sldId xmlns:r="http://schemas.openxmlformats.org/officeDocument/2006/relationships" id="256" r:id="Rcdfde3e4dc1e4694"/>
    <p:sldId xmlns:r="http://schemas.openxmlformats.org/officeDocument/2006/relationships" id="257" r:id="R9a898eac917e481e"/>
    <p:sldId xmlns:r="http://schemas.openxmlformats.org/officeDocument/2006/relationships" id="258" r:id="R45dd169ca65c4520"/>
    <p:sldId xmlns:r="http://schemas.openxmlformats.org/officeDocument/2006/relationships" id="259" r:id="R71d9c9a25e4b4500"/>
    <p:sldId xmlns:r="http://schemas.openxmlformats.org/officeDocument/2006/relationships" id="260" r:id="Rbf542e9b422b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8ca98ff0440ff" /><Relationship Type="http://schemas.openxmlformats.org/officeDocument/2006/relationships/slide" Target="/ppt/slides/slide1.xml" Id="Rcdfde3e4dc1e4694" /><Relationship Type="http://schemas.openxmlformats.org/officeDocument/2006/relationships/slide" Target="/ppt/slides/slide2.xml" Id="R9a898eac917e481e" /><Relationship Type="http://schemas.openxmlformats.org/officeDocument/2006/relationships/slide" Target="/ppt/slides/slide3.xml" Id="R45dd169ca65c4520" /><Relationship Type="http://schemas.openxmlformats.org/officeDocument/2006/relationships/slide" Target="/ppt/slides/slide4.xml" Id="R71d9c9a25e4b4500" /><Relationship Type="http://schemas.openxmlformats.org/officeDocument/2006/relationships/slide" Target="/ppt/slides/slide5.xml" Id="Rbf542e9b422b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5900b396a849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ab1af72eb4db8" /><Relationship Type="http://schemas.openxmlformats.org/officeDocument/2006/relationships/theme" Target="/ppt/slideMasters/theme/theme1.xml" Id="Re1795217208a4b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3ab1af72eb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107aa9daa4f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47d9935d04e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a25f0975849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d75a9d8bf49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c14a2d82245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 HYSTAD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HYSTAD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HYSTAD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HYSTAD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HYSTAD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HYSTAD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HYSTAD AS</a:t>
            </a:r>
          </a:p>
        </p:txBody>
      </p:sp>
    </p:spTree>
  </p:cSld>
  <p:clrMapOvr>
    <a:masterClrMapping xmlns:a="http://schemas.openxmlformats.org/drawingml/2006/main"/>
  </p:clrMapOvr>
</p:sld>
</file>