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abe10d7246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b26a6b08c4e8b"/>
  </p:sldMasterIdLst>
  <p:sldIdLst>
    <p:sldId xmlns:r="http://schemas.openxmlformats.org/officeDocument/2006/relationships" id="256" r:id="R029d87b04439467e"/>
    <p:sldId xmlns:r="http://schemas.openxmlformats.org/officeDocument/2006/relationships" id="257" r:id="R6d12c5066e1445d1"/>
    <p:sldId xmlns:r="http://schemas.openxmlformats.org/officeDocument/2006/relationships" id="258" r:id="R8c9b22e6b2364fc7"/>
    <p:sldId xmlns:r="http://schemas.openxmlformats.org/officeDocument/2006/relationships" id="259" r:id="Rc0b6e459dd4f4258"/>
    <p:sldId xmlns:r="http://schemas.openxmlformats.org/officeDocument/2006/relationships" id="260" r:id="Rd64696658a6e48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b26a6b08c4e8b" /><Relationship Type="http://schemas.openxmlformats.org/officeDocument/2006/relationships/slide" Target="/ppt/slides/slide1.xml" Id="R029d87b04439467e" /><Relationship Type="http://schemas.openxmlformats.org/officeDocument/2006/relationships/slide" Target="/ppt/slides/slide2.xml" Id="R6d12c5066e1445d1" /><Relationship Type="http://schemas.openxmlformats.org/officeDocument/2006/relationships/slide" Target="/ppt/slides/slide3.xml" Id="R8c9b22e6b2364fc7" /><Relationship Type="http://schemas.openxmlformats.org/officeDocument/2006/relationships/slide" Target="/ppt/slides/slide4.xml" Id="Rc0b6e459dd4f4258" /><Relationship Type="http://schemas.openxmlformats.org/officeDocument/2006/relationships/slide" Target="/ppt/slides/slide5.xml" Id="Rd64696658a6e48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fb7be4f3742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b4a1c18de4d07" /><Relationship Type="http://schemas.openxmlformats.org/officeDocument/2006/relationships/theme" Target="/ppt/slideMasters/theme/theme1.xml" Id="R2d5c7b3a4c77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b4a1c18de4d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27b5c4e7a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5c4016685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b90c2069f4b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2845ac39c41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3371ccccd46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KVALABERGET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KVALABERGET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KVALABERGET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KVALABERGET AS</a:t>
            </a:r>
          </a:p>
        </p:txBody>
      </p:sp>
    </p:spTree>
  </p:cSld>
  <p:clrMapOvr>
    <a:masterClrMapping xmlns:a="http://schemas.openxmlformats.org/drawingml/2006/main"/>
  </p:clrMapOvr>
</p:sld>
</file>