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c49ddd438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a7f1ef9f1470f"/>
  </p:sldMasterIdLst>
  <p:sldIdLst>
    <p:sldId xmlns:r="http://schemas.openxmlformats.org/officeDocument/2006/relationships" id="256" r:id="R0de94e1938a24c20"/>
    <p:sldId xmlns:r="http://schemas.openxmlformats.org/officeDocument/2006/relationships" id="257" r:id="Rdcde2bf29faf409a"/>
    <p:sldId xmlns:r="http://schemas.openxmlformats.org/officeDocument/2006/relationships" id="258" r:id="Rb5ed89d0c0d9412f"/>
    <p:sldId xmlns:r="http://schemas.openxmlformats.org/officeDocument/2006/relationships" id="259" r:id="R7da25bbaa46e43b7"/>
    <p:sldId xmlns:r="http://schemas.openxmlformats.org/officeDocument/2006/relationships" id="260" r:id="R90fa651b40a8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a7f1ef9f1470f" /><Relationship Type="http://schemas.openxmlformats.org/officeDocument/2006/relationships/slide" Target="/ppt/slides/slide1.xml" Id="R0de94e1938a24c20" /><Relationship Type="http://schemas.openxmlformats.org/officeDocument/2006/relationships/slide" Target="/ppt/slides/slide2.xml" Id="Rdcde2bf29faf409a" /><Relationship Type="http://schemas.openxmlformats.org/officeDocument/2006/relationships/slide" Target="/ppt/slides/slide3.xml" Id="Rb5ed89d0c0d9412f" /><Relationship Type="http://schemas.openxmlformats.org/officeDocument/2006/relationships/slide" Target="/ppt/slides/slide4.xml" Id="R7da25bbaa46e43b7" /><Relationship Type="http://schemas.openxmlformats.org/officeDocument/2006/relationships/slide" Target="/ppt/slides/slide5.xml" Id="R90fa651b40a8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c608fdd31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6320b96a74bba" /><Relationship Type="http://schemas.openxmlformats.org/officeDocument/2006/relationships/theme" Target="/ppt/slideMasters/theme/theme1.xml" Id="R8695e6a08214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06320b96a7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5b527e426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da12a964a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02ba9e6dd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965ef48da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519e9c0db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CENSITEL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CENSITEL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CENSITEL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CENSITEL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CENSITEL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CENSITEL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989 132 997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CENSITEL AS</a:t>
            </a:r>
          </a:p>
        </p:txBody>
      </p:sp>
    </p:spTree>
  </p:cSld>
  <p:clrMapOvr>
    <a:masterClrMapping xmlns:a="http://schemas.openxmlformats.org/drawingml/2006/main"/>
  </p:clrMapOvr>
</p:sld>
</file>