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2ac4d42cde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9f0f397e794b48"/>
  </p:sldMasterIdLst>
  <p:sldIdLst>
    <p:sldId xmlns:r="http://schemas.openxmlformats.org/officeDocument/2006/relationships" id="256" r:id="Re15a70c67c824f64"/>
    <p:sldId xmlns:r="http://schemas.openxmlformats.org/officeDocument/2006/relationships" id="257" r:id="R5d3a86b69bfb42a6"/>
    <p:sldId xmlns:r="http://schemas.openxmlformats.org/officeDocument/2006/relationships" id="258" r:id="Rd0559aa3bbe0443f"/>
    <p:sldId xmlns:r="http://schemas.openxmlformats.org/officeDocument/2006/relationships" id="259" r:id="R42366c840b67450a"/>
    <p:sldId xmlns:r="http://schemas.openxmlformats.org/officeDocument/2006/relationships" id="260" r:id="Rde04ef4e3def482d"/>
    <p:sldId xmlns:r="http://schemas.openxmlformats.org/officeDocument/2006/relationships" id="261" r:id="Readf2a1c95fd4317"/>
    <p:sldId xmlns:r="http://schemas.openxmlformats.org/officeDocument/2006/relationships" id="262" r:id="R59a7034cb7124c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9f0f397e794b48" /><Relationship Type="http://schemas.openxmlformats.org/officeDocument/2006/relationships/slide" Target="/ppt/slides/slide1.xml" Id="Re15a70c67c824f64" /><Relationship Type="http://schemas.openxmlformats.org/officeDocument/2006/relationships/slide" Target="/ppt/slides/slide2.xml" Id="R5d3a86b69bfb42a6" /><Relationship Type="http://schemas.openxmlformats.org/officeDocument/2006/relationships/slide" Target="/ppt/slides/slide3.xml" Id="Rd0559aa3bbe0443f" /><Relationship Type="http://schemas.openxmlformats.org/officeDocument/2006/relationships/slide" Target="/ppt/slides/slide4.xml" Id="R42366c840b67450a" /><Relationship Type="http://schemas.openxmlformats.org/officeDocument/2006/relationships/slide" Target="/ppt/slides/slide5.xml" Id="Rde04ef4e3def482d" /><Relationship Type="http://schemas.openxmlformats.org/officeDocument/2006/relationships/slide" Target="/ppt/slides/slide6.xml" Id="Readf2a1c95fd4317" /><Relationship Type="http://schemas.openxmlformats.org/officeDocument/2006/relationships/slide" Target="/ppt/slides/slide7.xml" Id="R59a7034cb7124c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43287378249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7b781f78a41f2" /><Relationship Type="http://schemas.openxmlformats.org/officeDocument/2006/relationships/theme" Target="/ppt/slideMasters/theme/theme1.xml" Id="R3ac161ad170b43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97b781f78a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3a34a6aaf4a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f7f9e5c3248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640fffc4340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9ac0ce7d84b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7726512f84d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eab9958134d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4a47fbb5a4a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DARI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8 746 186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9 539 540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RØTHING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RØTHING SIMONSEN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RØTHING SIMONSEN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76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989 131 877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DARI AS</a:t>
            </a:r>
          </a:p>
        </p:txBody>
      </p:sp>
    </p:spTree>
  </p:cSld>
  <p:clrMapOvr>
    <a:masterClrMapping xmlns:a="http://schemas.openxmlformats.org/drawingml/2006/main"/>
  </p:clrMapOvr>
</p:sld>
</file>